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5" r:id="rId3"/>
    <p:sldMasterId id="2147483704" r:id="rId4"/>
    <p:sldMasterId id="2147483727" r:id="rId5"/>
    <p:sldMasterId id="2147483736" r:id="rId6"/>
    <p:sldMasterId id="2147483777" r:id="rId7"/>
  </p:sldMasterIdLst>
  <p:notesMasterIdLst>
    <p:notesMasterId r:id="rId26"/>
  </p:notesMasterIdLst>
  <p:sldIdLst>
    <p:sldId id="257" r:id="rId8"/>
    <p:sldId id="567" r:id="rId9"/>
    <p:sldId id="555" r:id="rId10"/>
    <p:sldId id="616" r:id="rId11"/>
    <p:sldId id="568" r:id="rId12"/>
    <p:sldId id="617" r:id="rId13"/>
    <p:sldId id="614" r:id="rId14"/>
    <p:sldId id="615" r:id="rId15"/>
    <p:sldId id="558" r:id="rId16"/>
    <p:sldId id="563" r:id="rId17"/>
    <p:sldId id="612" r:id="rId18"/>
    <p:sldId id="560" r:id="rId19"/>
    <p:sldId id="613" r:id="rId20"/>
    <p:sldId id="618" r:id="rId21"/>
    <p:sldId id="565" r:id="rId22"/>
    <p:sldId id="564" r:id="rId23"/>
    <p:sldId id="566" r:id="rId24"/>
    <p:sldId id="619" r:id="rId25"/>
  </p:sldIdLst>
  <p:sldSz cx="9144000" cy="6858000" type="screen4x3"/>
  <p:notesSz cx="6858000" cy="9144000"/>
  <p:defaultTextStyle>
    <a:defPPr>
      <a:defRPr lang="en-US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AZZATO, Martina" initials="P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8" autoAdjust="0"/>
    <p:restoredTop sz="86895" autoAdjust="0"/>
  </p:normalViewPr>
  <p:slideViewPr>
    <p:cSldViewPr>
      <p:cViewPr varScale="1">
        <p:scale>
          <a:sx n="105" d="100"/>
          <a:sy n="105" d="100"/>
        </p:scale>
        <p:origin x="4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54323100916723E-2"/>
          <c:y val="9.6839190251521517E-2"/>
          <c:w val="0.62712209664864882"/>
          <c:h val="0.80540770425562458"/>
        </c:manualLayout>
      </c:layout>
      <c:lineChart>
        <c:grouping val="standard"/>
        <c:varyColors val="0"/>
        <c:ser>
          <c:idx val="1"/>
          <c:order val="0"/>
          <c:tx>
            <c:v>Consolidated Projection</c:v>
          </c:tx>
          <c:spPr>
            <a:ln w="7620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5" formatCode="#,##0">
                  <c:v>17602969</c:v>
                </c:pt>
                <c:pt idx="6" formatCode="#,##0">
                  <c:v>16562625</c:v>
                </c:pt>
                <c:pt idx="7" formatCode="#,##0">
                  <c:v>15646251</c:v>
                </c:pt>
                <c:pt idx="8" formatCode="#,##0">
                  <c:v>15001639</c:v>
                </c:pt>
                <c:pt idx="9" formatCode="#,##0">
                  <c:v>14762453</c:v>
                </c:pt>
                <c:pt idx="10" formatCode="#,##0">
                  <c:v>14539294</c:v>
                </c:pt>
                <c:pt idx="11" formatCode="#,##0">
                  <c:v>14361664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F-2E40-B1EF-05B5CA343BC4}"/>
            </c:ext>
          </c:extLst>
        </c:ser>
        <c:ser>
          <c:idx val="3"/>
          <c:order val="1"/>
          <c:tx>
            <c:v>Data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Sheet1!$B$1:$M$1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Sheet1!$B$5:$M$5</c:f>
              <c:numCache>
                <c:formatCode>#,##0</c:formatCode>
                <c:ptCount val="12"/>
                <c:pt idx="0">
                  <c:v>13207090.15991221</c:v>
                </c:pt>
                <c:pt idx="1">
                  <c:v>14157430.104297411</c:v>
                </c:pt>
                <c:pt idx="2">
                  <c:v>16328337.287024667</c:v>
                </c:pt>
                <c:pt idx="3">
                  <c:v>17746004.390188288</c:v>
                </c:pt>
                <c:pt idx="4">
                  <c:v>19332764.929796517</c:v>
                </c:pt>
                <c:pt idx="5">
                  <c:v>17677759.689352103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F-2E40-B1EF-05B5CA343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469760"/>
        <c:axId val="226488320"/>
        <c:extLst/>
      </c:lineChart>
      <c:catAx>
        <c:axId val="2264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6488320"/>
        <c:crosses val="autoZero"/>
        <c:auto val="1"/>
        <c:lblAlgn val="ctr"/>
        <c:lblOffset val="100"/>
        <c:noMultiLvlLbl val="0"/>
      </c:catAx>
      <c:valAx>
        <c:axId val="22648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64697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7914490768242464E-3"/>
                <c:y val="0.2818698011814338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r>
                    <a:rPr lang="en-US" sz="18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CD4 Tests Run, 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1.5015015015015015E-3"/>
                  <c:y val="-2.05052493438320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75-FC4A-A288-DED14D4FDA3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75-FC4A-A288-DED14D4FDA38}"/>
                </c:ext>
              </c:extLst>
            </c:dLbl>
            <c:numFmt formatCode="0.0,,&quot; M&quot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16562625</c:v>
                </c:pt>
                <c:pt idx="1">
                  <c:v>15646251</c:v>
                </c:pt>
                <c:pt idx="2">
                  <c:v>15001639</c:v>
                </c:pt>
                <c:pt idx="3">
                  <c:v>14762453</c:v>
                </c:pt>
                <c:pt idx="4">
                  <c:v>14539294</c:v>
                </c:pt>
                <c:pt idx="5">
                  <c:v>14361664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5-FC4A-A288-DED14D4FD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Unmet Need</c:v>
                </c:pt>
              </c:strCache>
            </c:strRef>
          </c:tx>
          <c:spPr>
            <a:noFill/>
            <a:ln>
              <a:solidFill>
                <a:schemeClr val="tx2"/>
              </a:solidFill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_(* #,##0_);_(* \(#,##0\);_(* "-"??_);_(@_)</c:formatCode>
                <c:ptCount val="6"/>
                <c:pt idx="0">
                  <c:v>9670713.4304612167</c:v>
                </c:pt>
                <c:pt idx="1">
                  <c:v>10111163.220760003</c:v>
                </c:pt>
                <c:pt idx="2">
                  <c:v>8052933.5093333311</c:v>
                </c:pt>
                <c:pt idx="3">
                  <c:v>6986913.7266400009</c:v>
                </c:pt>
                <c:pt idx="4">
                  <c:v>5557083.2170399986</c:v>
                </c:pt>
                <c:pt idx="5">
                  <c:v>4679768.4212000072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75-FC4A-A288-DED14D4FD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54304"/>
        <c:axId val="1019558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Coverage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0.63135788240996693</c:v>
                </c:pt>
                <c:pt idx="1">
                  <c:v>0.60744649544011331</c:v>
                </c:pt>
                <c:pt idx="2">
                  <c:v>0.65070124349201397</c:v>
                </c:pt>
                <c:pt idx="3">
                  <c:v>0.67875323385475927</c:v>
                </c:pt>
                <c:pt idx="4">
                  <c:v>0.72347835846114239</c:v>
                </c:pt>
                <c:pt idx="5">
                  <c:v>0.75423233306808735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75-FC4A-A288-DED14D4FD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72224"/>
        <c:axId val="101970304"/>
      </c:lineChart>
      <c:catAx>
        <c:axId val="1019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1955840"/>
        <c:crosses val="autoZero"/>
        <c:auto val="1"/>
        <c:lblAlgn val="ctr"/>
        <c:lblOffset val="100"/>
        <c:noMultiLvlLbl val="0"/>
      </c:catAx>
      <c:valAx>
        <c:axId val="101955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CD4 Tests</a:t>
                </a:r>
              </a:p>
            </c:rich>
          </c:tx>
          <c:layout>
            <c:manualLayout>
              <c:xMode val="edge"/>
              <c:yMode val="edge"/>
              <c:x val="7.5075075075075074E-3"/>
              <c:y val="0.42886995570866143"/>
            </c:manualLayout>
          </c:layout>
          <c:overlay val="0"/>
        </c:title>
        <c:numFmt formatCode="0.0,,&quot; M&quot;;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954304"/>
        <c:crosses val="autoZero"/>
        <c:crossBetween val="between"/>
      </c:valAx>
      <c:valAx>
        <c:axId val="101970304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CD4 </a:t>
                </a:r>
                <a:r>
                  <a:rPr lang="en-US" sz="1400" baseline="0" dirty="0"/>
                  <a:t>Coverage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96400144238726904"/>
              <c:y val="0.3792029609580053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972224"/>
        <c:crosses val="max"/>
        <c:crossBetween val="between"/>
      </c:valAx>
      <c:catAx>
        <c:axId val="10197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97030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7BD67-E10F-3A4C-A02D-2C579777CF5F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81DD0-5D21-994A-B7F3-9430DE74FB39}">
      <dgm:prSet phldrT="[Text]"/>
      <dgm:spPr/>
      <dgm:t>
        <a:bodyPr/>
        <a:lstStyle/>
        <a:p>
          <a:r>
            <a:rPr lang="en-US" dirty="0"/>
            <a:t>Treatment eligibility</a:t>
          </a:r>
        </a:p>
      </dgm:t>
    </dgm:pt>
    <dgm:pt modelId="{06EA88C0-2968-9344-B20C-441DA186B8BD}" type="par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3FFCC8-6387-8E41-BE04-A90B191FB389}" type="sib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892CD6-C721-0B42-B9D0-493F983C6325}">
      <dgm:prSet phldrT="[Text]"/>
      <dgm:spPr/>
      <dgm:t>
        <a:bodyPr/>
        <a:lstStyle/>
        <a:p>
          <a:r>
            <a:rPr lang="en-US"/>
            <a:t>Treatment failure monitoring</a:t>
          </a:r>
          <a:endParaRPr lang="en-US" dirty="0"/>
        </a:p>
      </dgm:t>
    </dgm:pt>
    <dgm:pt modelId="{4D7DFBCC-79D2-FA4F-AB3C-3FF0FCE6C1B9}" type="par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97B3C1-72C9-4949-B0AF-4EFB26613F35}" type="sib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1A21F-8468-DC46-AFE1-C0C800024A23}">
      <dgm:prSet phldrT="[Text]"/>
      <dgm:spPr/>
      <dgm:t>
        <a:bodyPr/>
        <a:lstStyle/>
        <a:p>
          <a:r>
            <a:rPr lang="en-US"/>
            <a:t>Clinical management</a:t>
          </a:r>
          <a:endParaRPr lang="en-US" dirty="0"/>
        </a:p>
      </dgm:t>
    </dgm:pt>
    <dgm:pt modelId="{425AC89A-C8F8-7147-B6C0-D66DCD697AA0}" type="par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EC639B-7A51-244B-A5A9-CCA4405739BE}" type="sib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FE836B-C833-114C-94B8-C68E712C2B85}" type="pres">
      <dgm:prSet presAssocID="{3467BD67-E10F-3A4C-A02D-2C579777CF5F}" presName="Name0" presStyleCnt="0">
        <dgm:presLayoutVars>
          <dgm:chMax val="7"/>
          <dgm:chPref val="7"/>
          <dgm:dir/>
        </dgm:presLayoutVars>
      </dgm:prSet>
      <dgm:spPr/>
    </dgm:pt>
    <dgm:pt modelId="{4CDDEF46-67B5-CB4D-B39E-B57B1C5CDCB7}" type="pres">
      <dgm:prSet presAssocID="{3467BD67-E10F-3A4C-A02D-2C579777CF5F}" presName="Name1" presStyleCnt="0"/>
      <dgm:spPr/>
    </dgm:pt>
    <dgm:pt modelId="{53C7CAC0-F1F6-5F4A-A59E-AA50EDF935DC}" type="pres">
      <dgm:prSet presAssocID="{3467BD67-E10F-3A4C-A02D-2C579777CF5F}" presName="cycle" presStyleCnt="0"/>
      <dgm:spPr/>
    </dgm:pt>
    <dgm:pt modelId="{BFFDD03D-2D89-0947-938A-7C38312F4BB0}" type="pres">
      <dgm:prSet presAssocID="{3467BD67-E10F-3A4C-A02D-2C579777CF5F}" presName="srcNode" presStyleLbl="node1" presStyleIdx="0" presStyleCnt="3"/>
      <dgm:spPr/>
    </dgm:pt>
    <dgm:pt modelId="{4649770F-4661-FE48-B2F7-51555C1EF25F}" type="pres">
      <dgm:prSet presAssocID="{3467BD67-E10F-3A4C-A02D-2C579777CF5F}" presName="conn" presStyleLbl="parChTrans1D2" presStyleIdx="0" presStyleCnt="1"/>
      <dgm:spPr/>
    </dgm:pt>
    <dgm:pt modelId="{E5019E83-D845-E24A-9FE5-4D21622B4526}" type="pres">
      <dgm:prSet presAssocID="{3467BD67-E10F-3A4C-A02D-2C579777CF5F}" presName="extraNode" presStyleLbl="node1" presStyleIdx="0" presStyleCnt="3"/>
      <dgm:spPr/>
    </dgm:pt>
    <dgm:pt modelId="{5D5384F4-0626-4345-99AC-0F518FBCC6D6}" type="pres">
      <dgm:prSet presAssocID="{3467BD67-E10F-3A4C-A02D-2C579777CF5F}" presName="dstNode" presStyleLbl="node1" presStyleIdx="0" presStyleCnt="3"/>
      <dgm:spPr/>
    </dgm:pt>
    <dgm:pt modelId="{DE3BAC51-C5E1-0947-A882-86AEDB6646C5}" type="pres">
      <dgm:prSet presAssocID="{0E681DD0-5D21-994A-B7F3-9430DE74FB39}" presName="text_1" presStyleLbl="node1" presStyleIdx="0" presStyleCnt="3">
        <dgm:presLayoutVars>
          <dgm:bulletEnabled val="1"/>
        </dgm:presLayoutVars>
      </dgm:prSet>
      <dgm:spPr/>
    </dgm:pt>
    <dgm:pt modelId="{F9743E36-65AE-5D44-9BE7-46244C85BA0C}" type="pres">
      <dgm:prSet presAssocID="{0E681DD0-5D21-994A-B7F3-9430DE74FB39}" presName="accent_1" presStyleCnt="0"/>
      <dgm:spPr/>
    </dgm:pt>
    <dgm:pt modelId="{A6B530AC-0B91-3041-8836-7B01D8385A5D}" type="pres">
      <dgm:prSet presAssocID="{0E681DD0-5D21-994A-B7F3-9430DE74FB39}" presName="accentRepeatNode" presStyleLbl="solidFgAcc1" presStyleIdx="0" presStyleCnt="3"/>
      <dgm:spPr/>
    </dgm:pt>
    <dgm:pt modelId="{D072CBE9-E436-3F44-8837-582872B38BF6}" type="pres">
      <dgm:prSet presAssocID="{0A892CD6-C721-0B42-B9D0-493F983C6325}" presName="text_2" presStyleLbl="node1" presStyleIdx="1" presStyleCnt="3">
        <dgm:presLayoutVars>
          <dgm:bulletEnabled val="1"/>
        </dgm:presLayoutVars>
      </dgm:prSet>
      <dgm:spPr/>
    </dgm:pt>
    <dgm:pt modelId="{4BDB13EF-B101-2444-8509-147E7A79B03A}" type="pres">
      <dgm:prSet presAssocID="{0A892CD6-C721-0B42-B9D0-493F983C6325}" presName="accent_2" presStyleCnt="0"/>
      <dgm:spPr/>
    </dgm:pt>
    <dgm:pt modelId="{879092D7-B7C2-D040-828C-F2C84DC5C84C}" type="pres">
      <dgm:prSet presAssocID="{0A892CD6-C721-0B42-B9D0-493F983C6325}" presName="accentRepeatNode" presStyleLbl="solidFgAcc1" presStyleIdx="1" presStyleCnt="3"/>
      <dgm:spPr/>
    </dgm:pt>
    <dgm:pt modelId="{329F84E4-DF2B-2D42-B6CB-CB5F110AEC53}" type="pres">
      <dgm:prSet presAssocID="{E201A21F-8468-DC46-AFE1-C0C800024A23}" presName="text_3" presStyleLbl="node1" presStyleIdx="2" presStyleCnt="3">
        <dgm:presLayoutVars>
          <dgm:bulletEnabled val="1"/>
        </dgm:presLayoutVars>
      </dgm:prSet>
      <dgm:spPr/>
    </dgm:pt>
    <dgm:pt modelId="{CC9AE3FF-76B3-5F42-8901-395ADDD42752}" type="pres">
      <dgm:prSet presAssocID="{E201A21F-8468-DC46-AFE1-C0C800024A23}" presName="accent_3" presStyleCnt="0"/>
      <dgm:spPr/>
    </dgm:pt>
    <dgm:pt modelId="{422AE44D-994C-D840-ACAB-FC079741D008}" type="pres">
      <dgm:prSet presAssocID="{E201A21F-8468-DC46-AFE1-C0C800024A23}" presName="accentRepeatNode" presStyleLbl="solidFgAcc1" presStyleIdx="2" presStyleCnt="3"/>
      <dgm:spPr/>
    </dgm:pt>
  </dgm:ptLst>
  <dgm:cxnLst>
    <dgm:cxn modelId="{4C227901-1AC1-4B44-A501-071942A40897}" type="presOf" srcId="{0E681DD0-5D21-994A-B7F3-9430DE74FB39}" destId="{DE3BAC51-C5E1-0947-A882-86AEDB6646C5}" srcOrd="0" destOrd="0" presId="urn:microsoft.com/office/officeart/2008/layout/VerticalCurvedList"/>
    <dgm:cxn modelId="{95513119-F002-CB4E-9B91-D283ED48C078}" type="presOf" srcId="{E201A21F-8468-DC46-AFE1-C0C800024A23}" destId="{329F84E4-DF2B-2D42-B6CB-CB5F110AEC53}" srcOrd="0" destOrd="0" presId="urn:microsoft.com/office/officeart/2008/layout/VerticalCurvedList"/>
    <dgm:cxn modelId="{69F79F1F-E562-074F-8E58-5AB973B5A0CB}" srcId="{3467BD67-E10F-3A4C-A02D-2C579777CF5F}" destId="{0E681DD0-5D21-994A-B7F3-9430DE74FB39}" srcOrd="0" destOrd="0" parTransId="{06EA88C0-2968-9344-B20C-441DA186B8BD}" sibTransId="{F13FFCC8-6387-8E41-BE04-A90B191FB389}"/>
    <dgm:cxn modelId="{C7E83B4A-618E-F54A-B076-5898F8A6FD69}" type="presOf" srcId="{0A892CD6-C721-0B42-B9D0-493F983C6325}" destId="{D072CBE9-E436-3F44-8837-582872B38BF6}" srcOrd="0" destOrd="0" presId="urn:microsoft.com/office/officeart/2008/layout/VerticalCurvedList"/>
    <dgm:cxn modelId="{BB4341B1-B422-6F42-8BBB-79BA5869AE57}" srcId="{3467BD67-E10F-3A4C-A02D-2C579777CF5F}" destId="{E201A21F-8468-DC46-AFE1-C0C800024A23}" srcOrd="2" destOrd="0" parTransId="{425AC89A-C8F8-7147-B6C0-D66DCD697AA0}" sibTransId="{A3EC639B-7A51-244B-A5A9-CCA4405739BE}"/>
    <dgm:cxn modelId="{3B8B34B5-BFB6-6648-BA6B-A643FBF07EA7}" type="presOf" srcId="{3467BD67-E10F-3A4C-A02D-2C579777CF5F}" destId="{9FFE836B-C833-114C-94B8-C68E712C2B85}" srcOrd="0" destOrd="0" presId="urn:microsoft.com/office/officeart/2008/layout/VerticalCurvedList"/>
    <dgm:cxn modelId="{30D049C5-1301-5C4C-82B1-59DE9CFB11D5}" type="presOf" srcId="{F13FFCC8-6387-8E41-BE04-A90B191FB389}" destId="{4649770F-4661-FE48-B2F7-51555C1EF25F}" srcOrd="0" destOrd="0" presId="urn:microsoft.com/office/officeart/2008/layout/VerticalCurvedList"/>
    <dgm:cxn modelId="{62C5C4FF-9C68-B542-8DB4-36135619112C}" srcId="{3467BD67-E10F-3A4C-A02D-2C579777CF5F}" destId="{0A892CD6-C721-0B42-B9D0-493F983C6325}" srcOrd="1" destOrd="0" parTransId="{4D7DFBCC-79D2-FA4F-AB3C-3FF0FCE6C1B9}" sibTransId="{8E97B3C1-72C9-4949-B0AF-4EFB26613F35}"/>
    <dgm:cxn modelId="{AE73A76D-907E-AD48-930C-AAD0F3730F6B}" type="presParOf" srcId="{9FFE836B-C833-114C-94B8-C68E712C2B85}" destId="{4CDDEF46-67B5-CB4D-B39E-B57B1C5CDCB7}" srcOrd="0" destOrd="0" presId="urn:microsoft.com/office/officeart/2008/layout/VerticalCurvedList"/>
    <dgm:cxn modelId="{F633A2FC-3623-1A43-AB15-3E3DD057ED4E}" type="presParOf" srcId="{4CDDEF46-67B5-CB4D-B39E-B57B1C5CDCB7}" destId="{53C7CAC0-F1F6-5F4A-A59E-AA50EDF935DC}" srcOrd="0" destOrd="0" presId="urn:microsoft.com/office/officeart/2008/layout/VerticalCurvedList"/>
    <dgm:cxn modelId="{C96B599E-82AF-4142-9CD0-A94B3E3143D4}" type="presParOf" srcId="{53C7CAC0-F1F6-5F4A-A59E-AA50EDF935DC}" destId="{BFFDD03D-2D89-0947-938A-7C38312F4BB0}" srcOrd="0" destOrd="0" presId="urn:microsoft.com/office/officeart/2008/layout/VerticalCurvedList"/>
    <dgm:cxn modelId="{CBEF6290-4027-174D-91BB-D4CDB1E00087}" type="presParOf" srcId="{53C7CAC0-F1F6-5F4A-A59E-AA50EDF935DC}" destId="{4649770F-4661-FE48-B2F7-51555C1EF25F}" srcOrd="1" destOrd="0" presId="urn:microsoft.com/office/officeart/2008/layout/VerticalCurvedList"/>
    <dgm:cxn modelId="{98D2AF50-E1D1-8849-85A8-FCE4B57F07EF}" type="presParOf" srcId="{53C7CAC0-F1F6-5F4A-A59E-AA50EDF935DC}" destId="{E5019E83-D845-E24A-9FE5-4D21622B4526}" srcOrd="2" destOrd="0" presId="urn:microsoft.com/office/officeart/2008/layout/VerticalCurvedList"/>
    <dgm:cxn modelId="{675583AF-9530-2B48-B4CC-393E633B412A}" type="presParOf" srcId="{53C7CAC0-F1F6-5F4A-A59E-AA50EDF935DC}" destId="{5D5384F4-0626-4345-99AC-0F518FBCC6D6}" srcOrd="3" destOrd="0" presId="urn:microsoft.com/office/officeart/2008/layout/VerticalCurvedList"/>
    <dgm:cxn modelId="{36A35EDE-3BC7-3A4D-8C30-F153BD2D5245}" type="presParOf" srcId="{4CDDEF46-67B5-CB4D-B39E-B57B1C5CDCB7}" destId="{DE3BAC51-C5E1-0947-A882-86AEDB6646C5}" srcOrd="1" destOrd="0" presId="urn:microsoft.com/office/officeart/2008/layout/VerticalCurvedList"/>
    <dgm:cxn modelId="{19C089C3-E22A-1042-8B80-B29CD5D01292}" type="presParOf" srcId="{4CDDEF46-67B5-CB4D-B39E-B57B1C5CDCB7}" destId="{F9743E36-65AE-5D44-9BE7-46244C85BA0C}" srcOrd="2" destOrd="0" presId="urn:microsoft.com/office/officeart/2008/layout/VerticalCurvedList"/>
    <dgm:cxn modelId="{81DD14A4-96EF-F74A-B80C-3F75E83D005E}" type="presParOf" srcId="{F9743E36-65AE-5D44-9BE7-46244C85BA0C}" destId="{A6B530AC-0B91-3041-8836-7B01D8385A5D}" srcOrd="0" destOrd="0" presId="urn:microsoft.com/office/officeart/2008/layout/VerticalCurvedList"/>
    <dgm:cxn modelId="{92F56B2F-311A-1243-B496-5536904BE3F1}" type="presParOf" srcId="{4CDDEF46-67B5-CB4D-B39E-B57B1C5CDCB7}" destId="{D072CBE9-E436-3F44-8837-582872B38BF6}" srcOrd="3" destOrd="0" presId="urn:microsoft.com/office/officeart/2008/layout/VerticalCurvedList"/>
    <dgm:cxn modelId="{EDF7EA07-DBC1-ED4E-8596-4F743BB589A0}" type="presParOf" srcId="{4CDDEF46-67B5-CB4D-B39E-B57B1C5CDCB7}" destId="{4BDB13EF-B101-2444-8509-147E7A79B03A}" srcOrd="4" destOrd="0" presId="urn:microsoft.com/office/officeart/2008/layout/VerticalCurvedList"/>
    <dgm:cxn modelId="{EB78B716-0186-6147-98CF-5CC6277BCC33}" type="presParOf" srcId="{4BDB13EF-B101-2444-8509-147E7A79B03A}" destId="{879092D7-B7C2-D040-828C-F2C84DC5C84C}" srcOrd="0" destOrd="0" presId="urn:microsoft.com/office/officeart/2008/layout/VerticalCurvedList"/>
    <dgm:cxn modelId="{D2CACC21-BA8E-AE4E-B9B6-225C39DCBFAA}" type="presParOf" srcId="{4CDDEF46-67B5-CB4D-B39E-B57B1C5CDCB7}" destId="{329F84E4-DF2B-2D42-B6CB-CB5F110AEC53}" srcOrd="5" destOrd="0" presId="urn:microsoft.com/office/officeart/2008/layout/VerticalCurvedList"/>
    <dgm:cxn modelId="{68A06FAC-A6B4-4A4C-86C8-36759D53C027}" type="presParOf" srcId="{4CDDEF46-67B5-CB4D-B39E-B57B1C5CDCB7}" destId="{CC9AE3FF-76B3-5F42-8901-395ADDD42752}" srcOrd="6" destOrd="0" presId="urn:microsoft.com/office/officeart/2008/layout/VerticalCurvedList"/>
    <dgm:cxn modelId="{19B64102-64C1-314E-BD46-260AFC5EC6EB}" type="presParOf" srcId="{CC9AE3FF-76B3-5F42-8901-395ADDD42752}" destId="{422AE44D-994C-D840-ACAB-FC079741D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7BD67-E10F-3A4C-A02D-2C579777CF5F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81DD0-5D21-994A-B7F3-9430DE74FB39}">
      <dgm:prSet phldrT="[Text]"/>
      <dgm:spPr/>
      <dgm:t>
        <a:bodyPr/>
        <a:lstStyle/>
        <a:p>
          <a:r>
            <a:rPr lang="en-US" dirty="0"/>
            <a:t>Treatment eligibility</a:t>
          </a:r>
        </a:p>
      </dgm:t>
    </dgm:pt>
    <dgm:pt modelId="{06EA88C0-2968-9344-B20C-441DA186B8BD}" type="par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3FFCC8-6387-8E41-BE04-A90B191FB389}" type="sib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892CD6-C721-0B42-B9D0-493F983C6325}">
      <dgm:prSet phldrT="[Text]"/>
      <dgm:spPr/>
      <dgm:t>
        <a:bodyPr/>
        <a:lstStyle/>
        <a:p>
          <a:r>
            <a:rPr lang="en-US"/>
            <a:t>Treatment failure monitoring</a:t>
          </a:r>
          <a:endParaRPr lang="en-US" dirty="0"/>
        </a:p>
      </dgm:t>
    </dgm:pt>
    <dgm:pt modelId="{4D7DFBCC-79D2-FA4F-AB3C-3FF0FCE6C1B9}" type="par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97B3C1-72C9-4949-B0AF-4EFB26613F35}" type="sib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1A21F-8468-DC46-AFE1-C0C800024A23}">
      <dgm:prSet phldrT="[Text]"/>
      <dgm:spPr/>
      <dgm:t>
        <a:bodyPr/>
        <a:lstStyle/>
        <a:p>
          <a:r>
            <a:rPr lang="en-US"/>
            <a:t>Clinical management</a:t>
          </a:r>
          <a:endParaRPr lang="en-US" dirty="0"/>
        </a:p>
      </dgm:t>
    </dgm:pt>
    <dgm:pt modelId="{425AC89A-C8F8-7147-B6C0-D66DCD697AA0}" type="par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EC639B-7A51-244B-A5A9-CCA4405739BE}" type="sib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FE836B-C833-114C-94B8-C68E712C2B85}" type="pres">
      <dgm:prSet presAssocID="{3467BD67-E10F-3A4C-A02D-2C579777CF5F}" presName="Name0" presStyleCnt="0">
        <dgm:presLayoutVars>
          <dgm:chMax val="7"/>
          <dgm:chPref val="7"/>
          <dgm:dir/>
        </dgm:presLayoutVars>
      </dgm:prSet>
      <dgm:spPr/>
    </dgm:pt>
    <dgm:pt modelId="{4CDDEF46-67B5-CB4D-B39E-B57B1C5CDCB7}" type="pres">
      <dgm:prSet presAssocID="{3467BD67-E10F-3A4C-A02D-2C579777CF5F}" presName="Name1" presStyleCnt="0"/>
      <dgm:spPr/>
    </dgm:pt>
    <dgm:pt modelId="{53C7CAC0-F1F6-5F4A-A59E-AA50EDF935DC}" type="pres">
      <dgm:prSet presAssocID="{3467BD67-E10F-3A4C-A02D-2C579777CF5F}" presName="cycle" presStyleCnt="0"/>
      <dgm:spPr/>
    </dgm:pt>
    <dgm:pt modelId="{BFFDD03D-2D89-0947-938A-7C38312F4BB0}" type="pres">
      <dgm:prSet presAssocID="{3467BD67-E10F-3A4C-A02D-2C579777CF5F}" presName="srcNode" presStyleLbl="node1" presStyleIdx="0" presStyleCnt="3"/>
      <dgm:spPr/>
    </dgm:pt>
    <dgm:pt modelId="{4649770F-4661-FE48-B2F7-51555C1EF25F}" type="pres">
      <dgm:prSet presAssocID="{3467BD67-E10F-3A4C-A02D-2C579777CF5F}" presName="conn" presStyleLbl="parChTrans1D2" presStyleIdx="0" presStyleCnt="1"/>
      <dgm:spPr/>
    </dgm:pt>
    <dgm:pt modelId="{E5019E83-D845-E24A-9FE5-4D21622B4526}" type="pres">
      <dgm:prSet presAssocID="{3467BD67-E10F-3A4C-A02D-2C579777CF5F}" presName="extraNode" presStyleLbl="node1" presStyleIdx="0" presStyleCnt="3"/>
      <dgm:spPr/>
    </dgm:pt>
    <dgm:pt modelId="{5D5384F4-0626-4345-99AC-0F518FBCC6D6}" type="pres">
      <dgm:prSet presAssocID="{3467BD67-E10F-3A4C-A02D-2C579777CF5F}" presName="dstNode" presStyleLbl="node1" presStyleIdx="0" presStyleCnt="3"/>
      <dgm:spPr/>
    </dgm:pt>
    <dgm:pt modelId="{DE3BAC51-C5E1-0947-A882-86AEDB6646C5}" type="pres">
      <dgm:prSet presAssocID="{0E681DD0-5D21-994A-B7F3-9430DE74FB39}" presName="text_1" presStyleLbl="node1" presStyleIdx="0" presStyleCnt="3">
        <dgm:presLayoutVars>
          <dgm:bulletEnabled val="1"/>
        </dgm:presLayoutVars>
      </dgm:prSet>
      <dgm:spPr/>
    </dgm:pt>
    <dgm:pt modelId="{F9743E36-65AE-5D44-9BE7-46244C85BA0C}" type="pres">
      <dgm:prSet presAssocID="{0E681DD0-5D21-994A-B7F3-9430DE74FB39}" presName="accent_1" presStyleCnt="0"/>
      <dgm:spPr/>
    </dgm:pt>
    <dgm:pt modelId="{A6B530AC-0B91-3041-8836-7B01D8385A5D}" type="pres">
      <dgm:prSet presAssocID="{0E681DD0-5D21-994A-B7F3-9430DE74FB39}" presName="accentRepeatNode" presStyleLbl="solidFgAcc1" presStyleIdx="0" presStyleCnt="3"/>
      <dgm:spPr/>
    </dgm:pt>
    <dgm:pt modelId="{D072CBE9-E436-3F44-8837-582872B38BF6}" type="pres">
      <dgm:prSet presAssocID="{0A892CD6-C721-0B42-B9D0-493F983C6325}" presName="text_2" presStyleLbl="node1" presStyleIdx="1" presStyleCnt="3">
        <dgm:presLayoutVars>
          <dgm:bulletEnabled val="1"/>
        </dgm:presLayoutVars>
      </dgm:prSet>
      <dgm:spPr/>
    </dgm:pt>
    <dgm:pt modelId="{4BDB13EF-B101-2444-8509-147E7A79B03A}" type="pres">
      <dgm:prSet presAssocID="{0A892CD6-C721-0B42-B9D0-493F983C6325}" presName="accent_2" presStyleCnt="0"/>
      <dgm:spPr/>
    </dgm:pt>
    <dgm:pt modelId="{879092D7-B7C2-D040-828C-F2C84DC5C84C}" type="pres">
      <dgm:prSet presAssocID="{0A892CD6-C721-0B42-B9D0-493F983C6325}" presName="accentRepeatNode" presStyleLbl="solidFgAcc1" presStyleIdx="1" presStyleCnt="3"/>
      <dgm:spPr/>
    </dgm:pt>
    <dgm:pt modelId="{329F84E4-DF2B-2D42-B6CB-CB5F110AEC53}" type="pres">
      <dgm:prSet presAssocID="{E201A21F-8468-DC46-AFE1-C0C800024A23}" presName="text_3" presStyleLbl="node1" presStyleIdx="2" presStyleCnt="3">
        <dgm:presLayoutVars>
          <dgm:bulletEnabled val="1"/>
        </dgm:presLayoutVars>
      </dgm:prSet>
      <dgm:spPr/>
    </dgm:pt>
    <dgm:pt modelId="{CC9AE3FF-76B3-5F42-8901-395ADDD42752}" type="pres">
      <dgm:prSet presAssocID="{E201A21F-8468-DC46-AFE1-C0C800024A23}" presName="accent_3" presStyleCnt="0"/>
      <dgm:spPr/>
    </dgm:pt>
    <dgm:pt modelId="{422AE44D-994C-D840-ACAB-FC079741D008}" type="pres">
      <dgm:prSet presAssocID="{E201A21F-8468-DC46-AFE1-C0C800024A23}" presName="accentRepeatNode" presStyleLbl="solidFgAcc1" presStyleIdx="2" presStyleCnt="3"/>
      <dgm:spPr/>
    </dgm:pt>
  </dgm:ptLst>
  <dgm:cxnLst>
    <dgm:cxn modelId="{4C227901-1AC1-4B44-A501-071942A40897}" type="presOf" srcId="{0E681DD0-5D21-994A-B7F3-9430DE74FB39}" destId="{DE3BAC51-C5E1-0947-A882-86AEDB6646C5}" srcOrd="0" destOrd="0" presId="urn:microsoft.com/office/officeart/2008/layout/VerticalCurvedList"/>
    <dgm:cxn modelId="{95513119-F002-CB4E-9B91-D283ED48C078}" type="presOf" srcId="{E201A21F-8468-DC46-AFE1-C0C800024A23}" destId="{329F84E4-DF2B-2D42-B6CB-CB5F110AEC53}" srcOrd="0" destOrd="0" presId="urn:microsoft.com/office/officeart/2008/layout/VerticalCurvedList"/>
    <dgm:cxn modelId="{69F79F1F-E562-074F-8E58-5AB973B5A0CB}" srcId="{3467BD67-E10F-3A4C-A02D-2C579777CF5F}" destId="{0E681DD0-5D21-994A-B7F3-9430DE74FB39}" srcOrd="0" destOrd="0" parTransId="{06EA88C0-2968-9344-B20C-441DA186B8BD}" sibTransId="{F13FFCC8-6387-8E41-BE04-A90B191FB389}"/>
    <dgm:cxn modelId="{C7E83B4A-618E-F54A-B076-5898F8A6FD69}" type="presOf" srcId="{0A892CD6-C721-0B42-B9D0-493F983C6325}" destId="{D072CBE9-E436-3F44-8837-582872B38BF6}" srcOrd="0" destOrd="0" presId="urn:microsoft.com/office/officeart/2008/layout/VerticalCurvedList"/>
    <dgm:cxn modelId="{BB4341B1-B422-6F42-8BBB-79BA5869AE57}" srcId="{3467BD67-E10F-3A4C-A02D-2C579777CF5F}" destId="{E201A21F-8468-DC46-AFE1-C0C800024A23}" srcOrd="2" destOrd="0" parTransId="{425AC89A-C8F8-7147-B6C0-D66DCD697AA0}" sibTransId="{A3EC639B-7A51-244B-A5A9-CCA4405739BE}"/>
    <dgm:cxn modelId="{3B8B34B5-BFB6-6648-BA6B-A643FBF07EA7}" type="presOf" srcId="{3467BD67-E10F-3A4C-A02D-2C579777CF5F}" destId="{9FFE836B-C833-114C-94B8-C68E712C2B85}" srcOrd="0" destOrd="0" presId="urn:microsoft.com/office/officeart/2008/layout/VerticalCurvedList"/>
    <dgm:cxn modelId="{30D049C5-1301-5C4C-82B1-59DE9CFB11D5}" type="presOf" srcId="{F13FFCC8-6387-8E41-BE04-A90B191FB389}" destId="{4649770F-4661-FE48-B2F7-51555C1EF25F}" srcOrd="0" destOrd="0" presId="urn:microsoft.com/office/officeart/2008/layout/VerticalCurvedList"/>
    <dgm:cxn modelId="{62C5C4FF-9C68-B542-8DB4-36135619112C}" srcId="{3467BD67-E10F-3A4C-A02D-2C579777CF5F}" destId="{0A892CD6-C721-0B42-B9D0-493F983C6325}" srcOrd="1" destOrd="0" parTransId="{4D7DFBCC-79D2-FA4F-AB3C-3FF0FCE6C1B9}" sibTransId="{8E97B3C1-72C9-4949-B0AF-4EFB26613F35}"/>
    <dgm:cxn modelId="{AE73A76D-907E-AD48-930C-AAD0F3730F6B}" type="presParOf" srcId="{9FFE836B-C833-114C-94B8-C68E712C2B85}" destId="{4CDDEF46-67B5-CB4D-B39E-B57B1C5CDCB7}" srcOrd="0" destOrd="0" presId="urn:microsoft.com/office/officeart/2008/layout/VerticalCurvedList"/>
    <dgm:cxn modelId="{F633A2FC-3623-1A43-AB15-3E3DD057ED4E}" type="presParOf" srcId="{4CDDEF46-67B5-CB4D-B39E-B57B1C5CDCB7}" destId="{53C7CAC0-F1F6-5F4A-A59E-AA50EDF935DC}" srcOrd="0" destOrd="0" presId="urn:microsoft.com/office/officeart/2008/layout/VerticalCurvedList"/>
    <dgm:cxn modelId="{C96B599E-82AF-4142-9CD0-A94B3E3143D4}" type="presParOf" srcId="{53C7CAC0-F1F6-5F4A-A59E-AA50EDF935DC}" destId="{BFFDD03D-2D89-0947-938A-7C38312F4BB0}" srcOrd="0" destOrd="0" presId="urn:microsoft.com/office/officeart/2008/layout/VerticalCurvedList"/>
    <dgm:cxn modelId="{CBEF6290-4027-174D-91BB-D4CDB1E00087}" type="presParOf" srcId="{53C7CAC0-F1F6-5F4A-A59E-AA50EDF935DC}" destId="{4649770F-4661-FE48-B2F7-51555C1EF25F}" srcOrd="1" destOrd="0" presId="urn:microsoft.com/office/officeart/2008/layout/VerticalCurvedList"/>
    <dgm:cxn modelId="{98D2AF50-E1D1-8849-85A8-FCE4B57F07EF}" type="presParOf" srcId="{53C7CAC0-F1F6-5F4A-A59E-AA50EDF935DC}" destId="{E5019E83-D845-E24A-9FE5-4D21622B4526}" srcOrd="2" destOrd="0" presId="urn:microsoft.com/office/officeart/2008/layout/VerticalCurvedList"/>
    <dgm:cxn modelId="{675583AF-9530-2B48-B4CC-393E633B412A}" type="presParOf" srcId="{53C7CAC0-F1F6-5F4A-A59E-AA50EDF935DC}" destId="{5D5384F4-0626-4345-99AC-0F518FBCC6D6}" srcOrd="3" destOrd="0" presId="urn:microsoft.com/office/officeart/2008/layout/VerticalCurvedList"/>
    <dgm:cxn modelId="{36A35EDE-3BC7-3A4D-8C30-F153BD2D5245}" type="presParOf" srcId="{4CDDEF46-67B5-CB4D-B39E-B57B1C5CDCB7}" destId="{DE3BAC51-C5E1-0947-A882-86AEDB6646C5}" srcOrd="1" destOrd="0" presId="urn:microsoft.com/office/officeart/2008/layout/VerticalCurvedList"/>
    <dgm:cxn modelId="{19C089C3-E22A-1042-8B80-B29CD5D01292}" type="presParOf" srcId="{4CDDEF46-67B5-CB4D-B39E-B57B1C5CDCB7}" destId="{F9743E36-65AE-5D44-9BE7-46244C85BA0C}" srcOrd="2" destOrd="0" presId="urn:microsoft.com/office/officeart/2008/layout/VerticalCurvedList"/>
    <dgm:cxn modelId="{81DD14A4-96EF-F74A-B80C-3F75E83D005E}" type="presParOf" srcId="{F9743E36-65AE-5D44-9BE7-46244C85BA0C}" destId="{A6B530AC-0B91-3041-8836-7B01D8385A5D}" srcOrd="0" destOrd="0" presId="urn:microsoft.com/office/officeart/2008/layout/VerticalCurvedList"/>
    <dgm:cxn modelId="{92F56B2F-311A-1243-B496-5536904BE3F1}" type="presParOf" srcId="{4CDDEF46-67B5-CB4D-B39E-B57B1C5CDCB7}" destId="{D072CBE9-E436-3F44-8837-582872B38BF6}" srcOrd="3" destOrd="0" presId="urn:microsoft.com/office/officeart/2008/layout/VerticalCurvedList"/>
    <dgm:cxn modelId="{EDF7EA07-DBC1-ED4E-8596-4F743BB589A0}" type="presParOf" srcId="{4CDDEF46-67B5-CB4D-B39E-B57B1C5CDCB7}" destId="{4BDB13EF-B101-2444-8509-147E7A79B03A}" srcOrd="4" destOrd="0" presId="urn:microsoft.com/office/officeart/2008/layout/VerticalCurvedList"/>
    <dgm:cxn modelId="{EB78B716-0186-6147-98CF-5CC6277BCC33}" type="presParOf" srcId="{4BDB13EF-B101-2444-8509-147E7A79B03A}" destId="{879092D7-B7C2-D040-828C-F2C84DC5C84C}" srcOrd="0" destOrd="0" presId="urn:microsoft.com/office/officeart/2008/layout/VerticalCurvedList"/>
    <dgm:cxn modelId="{D2CACC21-BA8E-AE4E-B9B6-225C39DCBFAA}" type="presParOf" srcId="{4CDDEF46-67B5-CB4D-B39E-B57B1C5CDCB7}" destId="{329F84E4-DF2B-2D42-B6CB-CB5F110AEC53}" srcOrd="5" destOrd="0" presId="urn:microsoft.com/office/officeart/2008/layout/VerticalCurvedList"/>
    <dgm:cxn modelId="{68A06FAC-A6B4-4A4C-86C8-36759D53C027}" type="presParOf" srcId="{4CDDEF46-67B5-CB4D-B39E-B57B1C5CDCB7}" destId="{CC9AE3FF-76B3-5F42-8901-395ADDD42752}" srcOrd="6" destOrd="0" presId="urn:microsoft.com/office/officeart/2008/layout/VerticalCurvedList"/>
    <dgm:cxn modelId="{19B64102-64C1-314E-BD46-260AFC5EC6EB}" type="presParOf" srcId="{CC9AE3FF-76B3-5F42-8901-395ADDD42752}" destId="{422AE44D-994C-D840-ACAB-FC079741D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7BD67-E10F-3A4C-A02D-2C579777CF5F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81DD0-5D21-994A-B7F3-9430DE74FB39}">
      <dgm:prSet phldrT="[Text]"/>
      <dgm:spPr/>
      <dgm:t>
        <a:bodyPr/>
        <a:lstStyle/>
        <a:p>
          <a:r>
            <a:rPr lang="en-US" dirty="0"/>
            <a:t>Treatment eligibility</a:t>
          </a:r>
        </a:p>
      </dgm:t>
    </dgm:pt>
    <dgm:pt modelId="{06EA88C0-2968-9344-B20C-441DA186B8BD}" type="par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3FFCC8-6387-8E41-BE04-A90B191FB389}" type="sib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892CD6-C721-0B42-B9D0-493F983C6325}">
      <dgm:prSet phldrT="[Text]"/>
      <dgm:spPr/>
      <dgm:t>
        <a:bodyPr/>
        <a:lstStyle/>
        <a:p>
          <a:r>
            <a:rPr lang="en-US"/>
            <a:t>Treatment failure monitoring</a:t>
          </a:r>
          <a:endParaRPr lang="en-US" dirty="0"/>
        </a:p>
      </dgm:t>
    </dgm:pt>
    <dgm:pt modelId="{4D7DFBCC-79D2-FA4F-AB3C-3FF0FCE6C1B9}" type="par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97B3C1-72C9-4949-B0AF-4EFB26613F35}" type="sib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1A21F-8468-DC46-AFE1-C0C800024A23}">
      <dgm:prSet phldrT="[Text]"/>
      <dgm:spPr/>
      <dgm:t>
        <a:bodyPr/>
        <a:lstStyle/>
        <a:p>
          <a:r>
            <a:rPr lang="en-US"/>
            <a:t>Clinical management</a:t>
          </a:r>
          <a:endParaRPr lang="en-US" dirty="0"/>
        </a:p>
      </dgm:t>
    </dgm:pt>
    <dgm:pt modelId="{425AC89A-C8F8-7147-B6C0-D66DCD697AA0}" type="par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EC639B-7A51-244B-A5A9-CCA4405739BE}" type="sib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FE836B-C833-114C-94B8-C68E712C2B85}" type="pres">
      <dgm:prSet presAssocID="{3467BD67-E10F-3A4C-A02D-2C579777CF5F}" presName="Name0" presStyleCnt="0">
        <dgm:presLayoutVars>
          <dgm:chMax val="7"/>
          <dgm:chPref val="7"/>
          <dgm:dir/>
        </dgm:presLayoutVars>
      </dgm:prSet>
      <dgm:spPr/>
    </dgm:pt>
    <dgm:pt modelId="{4CDDEF46-67B5-CB4D-B39E-B57B1C5CDCB7}" type="pres">
      <dgm:prSet presAssocID="{3467BD67-E10F-3A4C-A02D-2C579777CF5F}" presName="Name1" presStyleCnt="0"/>
      <dgm:spPr/>
    </dgm:pt>
    <dgm:pt modelId="{53C7CAC0-F1F6-5F4A-A59E-AA50EDF935DC}" type="pres">
      <dgm:prSet presAssocID="{3467BD67-E10F-3A4C-A02D-2C579777CF5F}" presName="cycle" presStyleCnt="0"/>
      <dgm:spPr/>
    </dgm:pt>
    <dgm:pt modelId="{BFFDD03D-2D89-0947-938A-7C38312F4BB0}" type="pres">
      <dgm:prSet presAssocID="{3467BD67-E10F-3A4C-A02D-2C579777CF5F}" presName="srcNode" presStyleLbl="node1" presStyleIdx="0" presStyleCnt="3"/>
      <dgm:spPr/>
    </dgm:pt>
    <dgm:pt modelId="{4649770F-4661-FE48-B2F7-51555C1EF25F}" type="pres">
      <dgm:prSet presAssocID="{3467BD67-E10F-3A4C-A02D-2C579777CF5F}" presName="conn" presStyleLbl="parChTrans1D2" presStyleIdx="0" presStyleCnt="1"/>
      <dgm:spPr/>
    </dgm:pt>
    <dgm:pt modelId="{E5019E83-D845-E24A-9FE5-4D21622B4526}" type="pres">
      <dgm:prSet presAssocID="{3467BD67-E10F-3A4C-A02D-2C579777CF5F}" presName="extraNode" presStyleLbl="node1" presStyleIdx="0" presStyleCnt="3"/>
      <dgm:spPr/>
    </dgm:pt>
    <dgm:pt modelId="{5D5384F4-0626-4345-99AC-0F518FBCC6D6}" type="pres">
      <dgm:prSet presAssocID="{3467BD67-E10F-3A4C-A02D-2C579777CF5F}" presName="dstNode" presStyleLbl="node1" presStyleIdx="0" presStyleCnt="3"/>
      <dgm:spPr/>
    </dgm:pt>
    <dgm:pt modelId="{DE3BAC51-C5E1-0947-A882-86AEDB6646C5}" type="pres">
      <dgm:prSet presAssocID="{0E681DD0-5D21-994A-B7F3-9430DE74FB39}" presName="text_1" presStyleLbl="node1" presStyleIdx="0" presStyleCnt="3">
        <dgm:presLayoutVars>
          <dgm:bulletEnabled val="1"/>
        </dgm:presLayoutVars>
      </dgm:prSet>
      <dgm:spPr/>
    </dgm:pt>
    <dgm:pt modelId="{F9743E36-65AE-5D44-9BE7-46244C85BA0C}" type="pres">
      <dgm:prSet presAssocID="{0E681DD0-5D21-994A-B7F3-9430DE74FB39}" presName="accent_1" presStyleCnt="0"/>
      <dgm:spPr/>
    </dgm:pt>
    <dgm:pt modelId="{A6B530AC-0B91-3041-8836-7B01D8385A5D}" type="pres">
      <dgm:prSet presAssocID="{0E681DD0-5D21-994A-B7F3-9430DE74FB39}" presName="accentRepeatNode" presStyleLbl="solidFgAcc1" presStyleIdx="0" presStyleCnt="3"/>
      <dgm:spPr/>
    </dgm:pt>
    <dgm:pt modelId="{D072CBE9-E436-3F44-8837-582872B38BF6}" type="pres">
      <dgm:prSet presAssocID="{0A892CD6-C721-0B42-B9D0-493F983C6325}" presName="text_2" presStyleLbl="node1" presStyleIdx="1" presStyleCnt="3">
        <dgm:presLayoutVars>
          <dgm:bulletEnabled val="1"/>
        </dgm:presLayoutVars>
      </dgm:prSet>
      <dgm:spPr/>
    </dgm:pt>
    <dgm:pt modelId="{4BDB13EF-B101-2444-8509-147E7A79B03A}" type="pres">
      <dgm:prSet presAssocID="{0A892CD6-C721-0B42-B9D0-493F983C6325}" presName="accent_2" presStyleCnt="0"/>
      <dgm:spPr/>
    </dgm:pt>
    <dgm:pt modelId="{879092D7-B7C2-D040-828C-F2C84DC5C84C}" type="pres">
      <dgm:prSet presAssocID="{0A892CD6-C721-0B42-B9D0-493F983C6325}" presName="accentRepeatNode" presStyleLbl="solidFgAcc1" presStyleIdx="1" presStyleCnt="3"/>
      <dgm:spPr/>
    </dgm:pt>
    <dgm:pt modelId="{329F84E4-DF2B-2D42-B6CB-CB5F110AEC53}" type="pres">
      <dgm:prSet presAssocID="{E201A21F-8468-DC46-AFE1-C0C800024A23}" presName="text_3" presStyleLbl="node1" presStyleIdx="2" presStyleCnt="3">
        <dgm:presLayoutVars>
          <dgm:bulletEnabled val="1"/>
        </dgm:presLayoutVars>
      </dgm:prSet>
      <dgm:spPr/>
    </dgm:pt>
    <dgm:pt modelId="{CC9AE3FF-76B3-5F42-8901-395ADDD42752}" type="pres">
      <dgm:prSet presAssocID="{E201A21F-8468-DC46-AFE1-C0C800024A23}" presName="accent_3" presStyleCnt="0"/>
      <dgm:spPr/>
    </dgm:pt>
    <dgm:pt modelId="{422AE44D-994C-D840-ACAB-FC079741D008}" type="pres">
      <dgm:prSet presAssocID="{E201A21F-8468-DC46-AFE1-C0C800024A23}" presName="accentRepeatNode" presStyleLbl="solidFgAcc1" presStyleIdx="2" presStyleCnt="3"/>
      <dgm:spPr/>
    </dgm:pt>
  </dgm:ptLst>
  <dgm:cxnLst>
    <dgm:cxn modelId="{69F79F1F-E562-074F-8E58-5AB973B5A0CB}" srcId="{3467BD67-E10F-3A4C-A02D-2C579777CF5F}" destId="{0E681DD0-5D21-994A-B7F3-9430DE74FB39}" srcOrd="0" destOrd="0" parTransId="{06EA88C0-2968-9344-B20C-441DA186B8BD}" sibTransId="{F13FFCC8-6387-8E41-BE04-A90B191FB389}"/>
    <dgm:cxn modelId="{CC575D3A-32A1-5148-93AB-D731CDB4D7D9}" type="presOf" srcId="{F13FFCC8-6387-8E41-BE04-A90B191FB389}" destId="{4649770F-4661-FE48-B2F7-51555C1EF25F}" srcOrd="0" destOrd="0" presId="urn:microsoft.com/office/officeart/2008/layout/VerticalCurvedList"/>
    <dgm:cxn modelId="{44E64887-883F-ED44-AA93-748C1EA18B64}" type="presOf" srcId="{E201A21F-8468-DC46-AFE1-C0C800024A23}" destId="{329F84E4-DF2B-2D42-B6CB-CB5F110AEC53}" srcOrd="0" destOrd="0" presId="urn:microsoft.com/office/officeart/2008/layout/VerticalCurvedList"/>
    <dgm:cxn modelId="{BB4341B1-B422-6F42-8BBB-79BA5869AE57}" srcId="{3467BD67-E10F-3A4C-A02D-2C579777CF5F}" destId="{E201A21F-8468-DC46-AFE1-C0C800024A23}" srcOrd="2" destOrd="0" parTransId="{425AC89A-C8F8-7147-B6C0-D66DCD697AA0}" sibTransId="{A3EC639B-7A51-244B-A5A9-CCA4405739BE}"/>
    <dgm:cxn modelId="{B4DC9CB8-DBC7-DB43-BC06-1F19BD348DC6}" type="presOf" srcId="{3467BD67-E10F-3A4C-A02D-2C579777CF5F}" destId="{9FFE836B-C833-114C-94B8-C68E712C2B85}" srcOrd="0" destOrd="0" presId="urn:microsoft.com/office/officeart/2008/layout/VerticalCurvedList"/>
    <dgm:cxn modelId="{389C2CBB-7B74-EA43-8901-A234A7C639C7}" type="presOf" srcId="{0A892CD6-C721-0B42-B9D0-493F983C6325}" destId="{D072CBE9-E436-3F44-8837-582872B38BF6}" srcOrd="0" destOrd="0" presId="urn:microsoft.com/office/officeart/2008/layout/VerticalCurvedList"/>
    <dgm:cxn modelId="{1F8E9EE1-6418-CB46-88DA-83E72049B137}" type="presOf" srcId="{0E681DD0-5D21-994A-B7F3-9430DE74FB39}" destId="{DE3BAC51-C5E1-0947-A882-86AEDB6646C5}" srcOrd="0" destOrd="0" presId="urn:microsoft.com/office/officeart/2008/layout/VerticalCurvedList"/>
    <dgm:cxn modelId="{62C5C4FF-9C68-B542-8DB4-36135619112C}" srcId="{3467BD67-E10F-3A4C-A02D-2C579777CF5F}" destId="{0A892CD6-C721-0B42-B9D0-493F983C6325}" srcOrd="1" destOrd="0" parTransId="{4D7DFBCC-79D2-FA4F-AB3C-3FF0FCE6C1B9}" sibTransId="{8E97B3C1-72C9-4949-B0AF-4EFB26613F35}"/>
    <dgm:cxn modelId="{6FC0F377-BDD0-3749-83AC-245C198A9B1F}" type="presParOf" srcId="{9FFE836B-C833-114C-94B8-C68E712C2B85}" destId="{4CDDEF46-67B5-CB4D-B39E-B57B1C5CDCB7}" srcOrd="0" destOrd="0" presId="urn:microsoft.com/office/officeart/2008/layout/VerticalCurvedList"/>
    <dgm:cxn modelId="{55930AB3-54A6-3449-BC92-A9B1E5FE57D2}" type="presParOf" srcId="{4CDDEF46-67B5-CB4D-B39E-B57B1C5CDCB7}" destId="{53C7CAC0-F1F6-5F4A-A59E-AA50EDF935DC}" srcOrd="0" destOrd="0" presId="urn:microsoft.com/office/officeart/2008/layout/VerticalCurvedList"/>
    <dgm:cxn modelId="{1D17BBCA-C49F-C847-81D9-CDF383F8EB92}" type="presParOf" srcId="{53C7CAC0-F1F6-5F4A-A59E-AA50EDF935DC}" destId="{BFFDD03D-2D89-0947-938A-7C38312F4BB0}" srcOrd="0" destOrd="0" presId="urn:microsoft.com/office/officeart/2008/layout/VerticalCurvedList"/>
    <dgm:cxn modelId="{D576C3F3-F811-9848-ABCD-C0D459BE240A}" type="presParOf" srcId="{53C7CAC0-F1F6-5F4A-A59E-AA50EDF935DC}" destId="{4649770F-4661-FE48-B2F7-51555C1EF25F}" srcOrd="1" destOrd="0" presId="urn:microsoft.com/office/officeart/2008/layout/VerticalCurvedList"/>
    <dgm:cxn modelId="{B94C55E5-C411-4243-BC40-33AAFAACA17E}" type="presParOf" srcId="{53C7CAC0-F1F6-5F4A-A59E-AA50EDF935DC}" destId="{E5019E83-D845-E24A-9FE5-4D21622B4526}" srcOrd="2" destOrd="0" presId="urn:microsoft.com/office/officeart/2008/layout/VerticalCurvedList"/>
    <dgm:cxn modelId="{36F700D7-F476-EA40-A560-07D379E461DC}" type="presParOf" srcId="{53C7CAC0-F1F6-5F4A-A59E-AA50EDF935DC}" destId="{5D5384F4-0626-4345-99AC-0F518FBCC6D6}" srcOrd="3" destOrd="0" presId="urn:microsoft.com/office/officeart/2008/layout/VerticalCurvedList"/>
    <dgm:cxn modelId="{5CA5E4FF-9E63-2C4F-BF9D-1C2FE0CF4280}" type="presParOf" srcId="{4CDDEF46-67B5-CB4D-B39E-B57B1C5CDCB7}" destId="{DE3BAC51-C5E1-0947-A882-86AEDB6646C5}" srcOrd="1" destOrd="0" presId="urn:microsoft.com/office/officeart/2008/layout/VerticalCurvedList"/>
    <dgm:cxn modelId="{3F017115-BC8E-8748-B6E3-F1743588AB54}" type="presParOf" srcId="{4CDDEF46-67B5-CB4D-B39E-B57B1C5CDCB7}" destId="{F9743E36-65AE-5D44-9BE7-46244C85BA0C}" srcOrd="2" destOrd="0" presId="urn:microsoft.com/office/officeart/2008/layout/VerticalCurvedList"/>
    <dgm:cxn modelId="{14CEE55F-34BE-1642-805F-331D19C22E46}" type="presParOf" srcId="{F9743E36-65AE-5D44-9BE7-46244C85BA0C}" destId="{A6B530AC-0B91-3041-8836-7B01D8385A5D}" srcOrd="0" destOrd="0" presId="urn:microsoft.com/office/officeart/2008/layout/VerticalCurvedList"/>
    <dgm:cxn modelId="{299BF454-1964-964A-8D27-87C911D0B2A8}" type="presParOf" srcId="{4CDDEF46-67B5-CB4D-B39E-B57B1C5CDCB7}" destId="{D072CBE9-E436-3F44-8837-582872B38BF6}" srcOrd="3" destOrd="0" presId="urn:microsoft.com/office/officeart/2008/layout/VerticalCurvedList"/>
    <dgm:cxn modelId="{27DF4A42-87DA-3D4E-BDE7-86644AF8E2D1}" type="presParOf" srcId="{4CDDEF46-67B5-CB4D-B39E-B57B1C5CDCB7}" destId="{4BDB13EF-B101-2444-8509-147E7A79B03A}" srcOrd="4" destOrd="0" presId="urn:microsoft.com/office/officeart/2008/layout/VerticalCurvedList"/>
    <dgm:cxn modelId="{62B9C8C7-E655-F84F-9A12-43FF54036781}" type="presParOf" srcId="{4BDB13EF-B101-2444-8509-147E7A79B03A}" destId="{879092D7-B7C2-D040-828C-F2C84DC5C84C}" srcOrd="0" destOrd="0" presId="urn:microsoft.com/office/officeart/2008/layout/VerticalCurvedList"/>
    <dgm:cxn modelId="{4F9E9279-D6BF-1448-A1A8-228EEE4197F2}" type="presParOf" srcId="{4CDDEF46-67B5-CB4D-B39E-B57B1C5CDCB7}" destId="{329F84E4-DF2B-2D42-B6CB-CB5F110AEC53}" srcOrd="5" destOrd="0" presId="urn:microsoft.com/office/officeart/2008/layout/VerticalCurvedList"/>
    <dgm:cxn modelId="{84943EA6-6CDD-F94C-8649-7815C4BA478A}" type="presParOf" srcId="{4CDDEF46-67B5-CB4D-B39E-B57B1C5CDCB7}" destId="{CC9AE3FF-76B3-5F42-8901-395ADDD42752}" srcOrd="6" destOrd="0" presId="urn:microsoft.com/office/officeart/2008/layout/VerticalCurvedList"/>
    <dgm:cxn modelId="{12B1ED36-C990-EE40-9665-E543C078ABB1}" type="presParOf" srcId="{CC9AE3FF-76B3-5F42-8901-395ADDD42752}" destId="{422AE44D-994C-D840-ACAB-FC079741D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67BD67-E10F-3A4C-A02D-2C579777CF5F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81DD0-5D21-994A-B7F3-9430DE74FB39}">
      <dgm:prSet phldrT="[Text]"/>
      <dgm:spPr/>
      <dgm:t>
        <a:bodyPr/>
        <a:lstStyle/>
        <a:p>
          <a:r>
            <a:rPr lang="en-US" dirty="0"/>
            <a:t>Treatment eligibility</a:t>
          </a:r>
        </a:p>
      </dgm:t>
    </dgm:pt>
    <dgm:pt modelId="{06EA88C0-2968-9344-B20C-441DA186B8BD}" type="par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3FFCC8-6387-8E41-BE04-A90B191FB389}" type="sib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892CD6-C721-0B42-B9D0-493F983C6325}">
      <dgm:prSet phldrT="[Text]"/>
      <dgm:spPr/>
      <dgm:t>
        <a:bodyPr/>
        <a:lstStyle/>
        <a:p>
          <a:r>
            <a:rPr lang="en-US"/>
            <a:t>Treatment failure monitoring</a:t>
          </a:r>
          <a:endParaRPr lang="en-US" dirty="0"/>
        </a:p>
      </dgm:t>
    </dgm:pt>
    <dgm:pt modelId="{4D7DFBCC-79D2-FA4F-AB3C-3FF0FCE6C1B9}" type="par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97B3C1-72C9-4949-B0AF-4EFB26613F35}" type="sib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1A21F-8468-DC46-AFE1-C0C800024A23}">
      <dgm:prSet phldrT="[Text]"/>
      <dgm:spPr/>
      <dgm:t>
        <a:bodyPr/>
        <a:lstStyle/>
        <a:p>
          <a:r>
            <a:rPr lang="en-US"/>
            <a:t>Clinical management</a:t>
          </a:r>
          <a:endParaRPr lang="en-US" dirty="0"/>
        </a:p>
      </dgm:t>
    </dgm:pt>
    <dgm:pt modelId="{425AC89A-C8F8-7147-B6C0-D66DCD697AA0}" type="par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EC639B-7A51-244B-A5A9-CCA4405739BE}" type="sib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FE836B-C833-114C-94B8-C68E712C2B85}" type="pres">
      <dgm:prSet presAssocID="{3467BD67-E10F-3A4C-A02D-2C579777CF5F}" presName="Name0" presStyleCnt="0">
        <dgm:presLayoutVars>
          <dgm:chMax val="7"/>
          <dgm:chPref val="7"/>
          <dgm:dir/>
        </dgm:presLayoutVars>
      </dgm:prSet>
      <dgm:spPr/>
    </dgm:pt>
    <dgm:pt modelId="{4CDDEF46-67B5-CB4D-B39E-B57B1C5CDCB7}" type="pres">
      <dgm:prSet presAssocID="{3467BD67-E10F-3A4C-A02D-2C579777CF5F}" presName="Name1" presStyleCnt="0"/>
      <dgm:spPr/>
    </dgm:pt>
    <dgm:pt modelId="{53C7CAC0-F1F6-5F4A-A59E-AA50EDF935DC}" type="pres">
      <dgm:prSet presAssocID="{3467BD67-E10F-3A4C-A02D-2C579777CF5F}" presName="cycle" presStyleCnt="0"/>
      <dgm:spPr/>
    </dgm:pt>
    <dgm:pt modelId="{BFFDD03D-2D89-0947-938A-7C38312F4BB0}" type="pres">
      <dgm:prSet presAssocID="{3467BD67-E10F-3A4C-A02D-2C579777CF5F}" presName="srcNode" presStyleLbl="node1" presStyleIdx="0" presStyleCnt="3"/>
      <dgm:spPr/>
    </dgm:pt>
    <dgm:pt modelId="{4649770F-4661-FE48-B2F7-51555C1EF25F}" type="pres">
      <dgm:prSet presAssocID="{3467BD67-E10F-3A4C-A02D-2C579777CF5F}" presName="conn" presStyleLbl="parChTrans1D2" presStyleIdx="0" presStyleCnt="1"/>
      <dgm:spPr/>
    </dgm:pt>
    <dgm:pt modelId="{E5019E83-D845-E24A-9FE5-4D21622B4526}" type="pres">
      <dgm:prSet presAssocID="{3467BD67-E10F-3A4C-A02D-2C579777CF5F}" presName="extraNode" presStyleLbl="node1" presStyleIdx="0" presStyleCnt="3"/>
      <dgm:spPr/>
    </dgm:pt>
    <dgm:pt modelId="{5D5384F4-0626-4345-99AC-0F518FBCC6D6}" type="pres">
      <dgm:prSet presAssocID="{3467BD67-E10F-3A4C-A02D-2C579777CF5F}" presName="dstNode" presStyleLbl="node1" presStyleIdx="0" presStyleCnt="3"/>
      <dgm:spPr/>
    </dgm:pt>
    <dgm:pt modelId="{DE3BAC51-C5E1-0947-A882-86AEDB6646C5}" type="pres">
      <dgm:prSet presAssocID="{0E681DD0-5D21-994A-B7F3-9430DE74FB39}" presName="text_1" presStyleLbl="node1" presStyleIdx="0" presStyleCnt="3">
        <dgm:presLayoutVars>
          <dgm:bulletEnabled val="1"/>
        </dgm:presLayoutVars>
      </dgm:prSet>
      <dgm:spPr/>
    </dgm:pt>
    <dgm:pt modelId="{F9743E36-65AE-5D44-9BE7-46244C85BA0C}" type="pres">
      <dgm:prSet presAssocID="{0E681DD0-5D21-994A-B7F3-9430DE74FB39}" presName="accent_1" presStyleCnt="0"/>
      <dgm:spPr/>
    </dgm:pt>
    <dgm:pt modelId="{A6B530AC-0B91-3041-8836-7B01D8385A5D}" type="pres">
      <dgm:prSet presAssocID="{0E681DD0-5D21-994A-B7F3-9430DE74FB39}" presName="accentRepeatNode" presStyleLbl="solidFgAcc1" presStyleIdx="0" presStyleCnt="3"/>
      <dgm:spPr/>
    </dgm:pt>
    <dgm:pt modelId="{D072CBE9-E436-3F44-8837-582872B38BF6}" type="pres">
      <dgm:prSet presAssocID="{0A892CD6-C721-0B42-B9D0-493F983C6325}" presName="text_2" presStyleLbl="node1" presStyleIdx="1" presStyleCnt="3">
        <dgm:presLayoutVars>
          <dgm:bulletEnabled val="1"/>
        </dgm:presLayoutVars>
      </dgm:prSet>
      <dgm:spPr/>
    </dgm:pt>
    <dgm:pt modelId="{4BDB13EF-B101-2444-8509-147E7A79B03A}" type="pres">
      <dgm:prSet presAssocID="{0A892CD6-C721-0B42-B9D0-493F983C6325}" presName="accent_2" presStyleCnt="0"/>
      <dgm:spPr/>
    </dgm:pt>
    <dgm:pt modelId="{879092D7-B7C2-D040-828C-F2C84DC5C84C}" type="pres">
      <dgm:prSet presAssocID="{0A892CD6-C721-0B42-B9D0-493F983C6325}" presName="accentRepeatNode" presStyleLbl="solidFgAcc1" presStyleIdx="1" presStyleCnt="3"/>
      <dgm:spPr/>
    </dgm:pt>
    <dgm:pt modelId="{329F84E4-DF2B-2D42-B6CB-CB5F110AEC53}" type="pres">
      <dgm:prSet presAssocID="{E201A21F-8468-DC46-AFE1-C0C800024A23}" presName="text_3" presStyleLbl="node1" presStyleIdx="2" presStyleCnt="3">
        <dgm:presLayoutVars>
          <dgm:bulletEnabled val="1"/>
        </dgm:presLayoutVars>
      </dgm:prSet>
      <dgm:spPr/>
    </dgm:pt>
    <dgm:pt modelId="{CC9AE3FF-76B3-5F42-8901-395ADDD42752}" type="pres">
      <dgm:prSet presAssocID="{E201A21F-8468-DC46-AFE1-C0C800024A23}" presName="accent_3" presStyleCnt="0"/>
      <dgm:spPr/>
    </dgm:pt>
    <dgm:pt modelId="{422AE44D-994C-D840-ACAB-FC079741D008}" type="pres">
      <dgm:prSet presAssocID="{E201A21F-8468-DC46-AFE1-C0C800024A23}" presName="accentRepeatNode" presStyleLbl="solidFgAcc1" presStyleIdx="2" presStyleCnt="3"/>
      <dgm:spPr/>
    </dgm:pt>
  </dgm:ptLst>
  <dgm:cxnLst>
    <dgm:cxn modelId="{69F79F1F-E562-074F-8E58-5AB973B5A0CB}" srcId="{3467BD67-E10F-3A4C-A02D-2C579777CF5F}" destId="{0E681DD0-5D21-994A-B7F3-9430DE74FB39}" srcOrd="0" destOrd="0" parTransId="{06EA88C0-2968-9344-B20C-441DA186B8BD}" sibTransId="{F13FFCC8-6387-8E41-BE04-A90B191FB389}"/>
    <dgm:cxn modelId="{CC575D3A-32A1-5148-93AB-D731CDB4D7D9}" type="presOf" srcId="{F13FFCC8-6387-8E41-BE04-A90B191FB389}" destId="{4649770F-4661-FE48-B2F7-51555C1EF25F}" srcOrd="0" destOrd="0" presId="urn:microsoft.com/office/officeart/2008/layout/VerticalCurvedList"/>
    <dgm:cxn modelId="{44E64887-883F-ED44-AA93-748C1EA18B64}" type="presOf" srcId="{E201A21F-8468-DC46-AFE1-C0C800024A23}" destId="{329F84E4-DF2B-2D42-B6CB-CB5F110AEC53}" srcOrd="0" destOrd="0" presId="urn:microsoft.com/office/officeart/2008/layout/VerticalCurvedList"/>
    <dgm:cxn modelId="{BB4341B1-B422-6F42-8BBB-79BA5869AE57}" srcId="{3467BD67-E10F-3A4C-A02D-2C579777CF5F}" destId="{E201A21F-8468-DC46-AFE1-C0C800024A23}" srcOrd="2" destOrd="0" parTransId="{425AC89A-C8F8-7147-B6C0-D66DCD697AA0}" sibTransId="{A3EC639B-7A51-244B-A5A9-CCA4405739BE}"/>
    <dgm:cxn modelId="{B4DC9CB8-DBC7-DB43-BC06-1F19BD348DC6}" type="presOf" srcId="{3467BD67-E10F-3A4C-A02D-2C579777CF5F}" destId="{9FFE836B-C833-114C-94B8-C68E712C2B85}" srcOrd="0" destOrd="0" presId="urn:microsoft.com/office/officeart/2008/layout/VerticalCurvedList"/>
    <dgm:cxn modelId="{389C2CBB-7B74-EA43-8901-A234A7C639C7}" type="presOf" srcId="{0A892CD6-C721-0B42-B9D0-493F983C6325}" destId="{D072CBE9-E436-3F44-8837-582872B38BF6}" srcOrd="0" destOrd="0" presId="urn:microsoft.com/office/officeart/2008/layout/VerticalCurvedList"/>
    <dgm:cxn modelId="{1F8E9EE1-6418-CB46-88DA-83E72049B137}" type="presOf" srcId="{0E681DD0-5D21-994A-B7F3-9430DE74FB39}" destId="{DE3BAC51-C5E1-0947-A882-86AEDB6646C5}" srcOrd="0" destOrd="0" presId="urn:microsoft.com/office/officeart/2008/layout/VerticalCurvedList"/>
    <dgm:cxn modelId="{62C5C4FF-9C68-B542-8DB4-36135619112C}" srcId="{3467BD67-E10F-3A4C-A02D-2C579777CF5F}" destId="{0A892CD6-C721-0B42-B9D0-493F983C6325}" srcOrd="1" destOrd="0" parTransId="{4D7DFBCC-79D2-FA4F-AB3C-3FF0FCE6C1B9}" sibTransId="{8E97B3C1-72C9-4949-B0AF-4EFB26613F35}"/>
    <dgm:cxn modelId="{6FC0F377-BDD0-3749-83AC-245C198A9B1F}" type="presParOf" srcId="{9FFE836B-C833-114C-94B8-C68E712C2B85}" destId="{4CDDEF46-67B5-CB4D-B39E-B57B1C5CDCB7}" srcOrd="0" destOrd="0" presId="urn:microsoft.com/office/officeart/2008/layout/VerticalCurvedList"/>
    <dgm:cxn modelId="{55930AB3-54A6-3449-BC92-A9B1E5FE57D2}" type="presParOf" srcId="{4CDDEF46-67B5-CB4D-B39E-B57B1C5CDCB7}" destId="{53C7CAC0-F1F6-5F4A-A59E-AA50EDF935DC}" srcOrd="0" destOrd="0" presId="urn:microsoft.com/office/officeart/2008/layout/VerticalCurvedList"/>
    <dgm:cxn modelId="{1D17BBCA-C49F-C847-81D9-CDF383F8EB92}" type="presParOf" srcId="{53C7CAC0-F1F6-5F4A-A59E-AA50EDF935DC}" destId="{BFFDD03D-2D89-0947-938A-7C38312F4BB0}" srcOrd="0" destOrd="0" presId="urn:microsoft.com/office/officeart/2008/layout/VerticalCurvedList"/>
    <dgm:cxn modelId="{D576C3F3-F811-9848-ABCD-C0D459BE240A}" type="presParOf" srcId="{53C7CAC0-F1F6-5F4A-A59E-AA50EDF935DC}" destId="{4649770F-4661-FE48-B2F7-51555C1EF25F}" srcOrd="1" destOrd="0" presId="urn:microsoft.com/office/officeart/2008/layout/VerticalCurvedList"/>
    <dgm:cxn modelId="{B94C55E5-C411-4243-BC40-33AAFAACA17E}" type="presParOf" srcId="{53C7CAC0-F1F6-5F4A-A59E-AA50EDF935DC}" destId="{E5019E83-D845-E24A-9FE5-4D21622B4526}" srcOrd="2" destOrd="0" presId="urn:microsoft.com/office/officeart/2008/layout/VerticalCurvedList"/>
    <dgm:cxn modelId="{36F700D7-F476-EA40-A560-07D379E461DC}" type="presParOf" srcId="{53C7CAC0-F1F6-5F4A-A59E-AA50EDF935DC}" destId="{5D5384F4-0626-4345-99AC-0F518FBCC6D6}" srcOrd="3" destOrd="0" presId="urn:microsoft.com/office/officeart/2008/layout/VerticalCurvedList"/>
    <dgm:cxn modelId="{5CA5E4FF-9E63-2C4F-BF9D-1C2FE0CF4280}" type="presParOf" srcId="{4CDDEF46-67B5-CB4D-B39E-B57B1C5CDCB7}" destId="{DE3BAC51-C5E1-0947-A882-86AEDB6646C5}" srcOrd="1" destOrd="0" presId="urn:microsoft.com/office/officeart/2008/layout/VerticalCurvedList"/>
    <dgm:cxn modelId="{3F017115-BC8E-8748-B6E3-F1743588AB54}" type="presParOf" srcId="{4CDDEF46-67B5-CB4D-B39E-B57B1C5CDCB7}" destId="{F9743E36-65AE-5D44-9BE7-46244C85BA0C}" srcOrd="2" destOrd="0" presId="urn:microsoft.com/office/officeart/2008/layout/VerticalCurvedList"/>
    <dgm:cxn modelId="{14CEE55F-34BE-1642-805F-331D19C22E46}" type="presParOf" srcId="{F9743E36-65AE-5D44-9BE7-46244C85BA0C}" destId="{A6B530AC-0B91-3041-8836-7B01D8385A5D}" srcOrd="0" destOrd="0" presId="urn:microsoft.com/office/officeart/2008/layout/VerticalCurvedList"/>
    <dgm:cxn modelId="{299BF454-1964-964A-8D27-87C911D0B2A8}" type="presParOf" srcId="{4CDDEF46-67B5-CB4D-B39E-B57B1C5CDCB7}" destId="{D072CBE9-E436-3F44-8837-582872B38BF6}" srcOrd="3" destOrd="0" presId="urn:microsoft.com/office/officeart/2008/layout/VerticalCurvedList"/>
    <dgm:cxn modelId="{27DF4A42-87DA-3D4E-BDE7-86644AF8E2D1}" type="presParOf" srcId="{4CDDEF46-67B5-CB4D-B39E-B57B1C5CDCB7}" destId="{4BDB13EF-B101-2444-8509-147E7A79B03A}" srcOrd="4" destOrd="0" presId="urn:microsoft.com/office/officeart/2008/layout/VerticalCurvedList"/>
    <dgm:cxn modelId="{62B9C8C7-E655-F84F-9A12-43FF54036781}" type="presParOf" srcId="{4BDB13EF-B101-2444-8509-147E7A79B03A}" destId="{879092D7-B7C2-D040-828C-F2C84DC5C84C}" srcOrd="0" destOrd="0" presId="urn:microsoft.com/office/officeart/2008/layout/VerticalCurvedList"/>
    <dgm:cxn modelId="{4F9E9279-D6BF-1448-A1A8-228EEE4197F2}" type="presParOf" srcId="{4CDDEF46-67B5-CB4D-B39E-B57B1C5CDCB7}" destId="{329F84E4-DF2B-2D42-B6CB-CB5F110AEC53}" srcOrd="5" destOrd="0" presId="urn:microsoft.com/office/officeart/2008/layout/VerticalCurvedList"/>
    <dgm:cxn modelId="{84943EA6-6CDD-F94C-8649-7815C4BA478A}" type="presParOf" srcId="{4CDDEF46-67B5-CB4D-B39E-B57B1C5CDCB7}" destId="{CC9AE3FF-76B3-5F42-8901-395ADDD42752}" srcOrd="6" destOrd="0" presId="urn:microsoft.com/office/officeart/2008/layout/VerticalCurvedList"/>
    <dgm:cxn modelId="{12B1ED36-C990-EE40-9665-E543C078ABB1}" type="presParOf" srcId="{CC9AE3FF-76B3-5F42-8901-395ADDD42752}" destId="{422AE44D-994C-D840-ACAB-FC079741D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7BD67-E10F-3A4C-A02D-2C579777CF5F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81DD0-5D21-994A-B7F3-9430DE74FB39}">
      <dgm:prSet phldrT="[Text]"/>
      <dgm:spPr/>
      <dgm:t>
        <a:bodyPr/>
        <a:lstStyle/>
        <a:p>
          <a:r>
            <a:rPr lang="en-US" dirty="0"/>
            <a:t>Treatment eligibility</a:t>
          </a:r>
        </a:p>
      </dgm:t>
    </dgm:pt>
    <dgm:pt modelId="{06EA88C0-2968-9344-B20C-441DA186B8BD}" type="par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3FFCC8-6387-8E41-BE04-A90B191FB389}" type="sib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892CD6-C721-0B42-B9D0-493F983C6325}">
      <dgm:prSet phldrT="[Text]"/>
      <dgm:spPr/>
      <dgm:t>
        <a:bodyPr/>
        <a:lstStyle/>
        <a:p>
          <a:r>
            <a:rPr lang="en-US"/>
            <a:t>Treatment failure monitoring</a:t>
          </a:r>
          <a:endParaRPr lang="en-US" dirty="0"/>
        </a:p>
      </dgm:t>
    </dgm:pt>
    <dgm:pt modelId="{4D7DFBCC-79D2-FA4F-AB3C-3FF0FCE6C1B9}" type="par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97B3C1-72C9-4949-B0AF-4EFB26613F35}" type="sib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1A21F-8468-DC46-AFE1-C0C800024A23}">
      <dgm:prSet phldrT="[Text]"/>
      <dgm:spPr/>
      <dgm:t>
        <a:bodyPr/>
        <a:lstStyle/>
        <a:p>
          <a:r>
            <a:rPr lang="en-US"/>
            <a:t>Clinical management</a:t>
          </a:r>
          <a:endParaRPr lang="en-US" dirty="0"/>
        </a:p>
      </dgm:t>
    </dgm:pt>
    <dgm:pt modelId="{425AC89A-C8F8-7147-B6C0-D66DCD697AA0}" type="par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EC639B-7A51-244B-A5A9-CCA4405739BE}" type="sib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FE836B-C833-114C-94B8-C68E712C2B85}" type="pres">
      <dgm:prSet presAssocID="{3467BD67-E10F-3A4C-A02D-2C579777CF5F}" presName="Name0" presStyleCnt="0">
        <dgm:presLayoutVars>
          <dgm:chMax val="7"/>
          <dgm:chPref val="7"/>
          <dgm:dir/>
        </dgm:presLayoutVars>
      </dgm:prSet>
      <dgm:spPr/>
    </dgm:pt>
    <dgm:pt modelId="{4CDDEF46-67B5-CB4D-B39E-B57B1C5CDCB7}" type="pres">
      <dgm:prSet presAssocID="{3467BD67-E10F-3A4C-A02D-2C579777CF5F}" presName="Name1" presStyleCnt="0"/>
      <dgm:spPr/>
    </dgm:pt>
    <dgm:pt modelId="{53C7CAC0-F1F6-5F4A-A59E-AA50EDF935DC}" type="pres">
      <dgm:prSet presAssocID="{3467BD67-E10F-3A4C-A02D-2C579777CF5F}" presName="cycle" presStyleCnt="0"/>
      <dgm:spPr/>
    </dgm:pt>
    <dgm:pt modelId="{BFFDD03D-2D89-0947-938A-7C38312F4BB0}" type="pres">
      <dgm:prSet presAssocID="{3467BD67-E10F-3A4C-A02D-2C579777CF5F}" presName="srcNode" presStyleLbl="node1" presStyleIdx="0" presStyleCnt="3"/>
      <dgm:spPr/>
    </dgm:pt>
    <dgm:pt modelId="{4649770F-4661-FE48-B2F7-51555C1EF25F}" type="pres">
      <dgm:prSet presAssocID="{3467BD67-E10F-3A4C-A02D-2C579777CF5F}" presName="conn" presStyleLbl="parChTrans1D2" presStyleIdx="0" presStyleCnt="1"/>
      <dgm:spPr/>
    </dgm:pt>
    <dgm:pt modelId="{E5019E83-D845-E24A-9FE5-4D21622B4526}" type="pres">
      <dgm:prSet presAssocID="{3467BD67-E10F-3A4C-A02D-2C579777CF5F}" presName="extraNode" presStyleLbl="node1" presStyleIdx="0" presStyleCnt="3"/>
      <dgm:spPr/>
    </dgm:pt>
    <dgm:pt modelId="{5D5384F4-0626-4345-99AC-0F518FBCC6D6}" type="pres">
      <dgm:prSet presAssocID="{3467BD67-E10F-3A4C-A02D-2C579777CF5F}" presName="dstNode" presStyleLbl="node1" presStyleIdx="0" presStyleCnt="3"/>
      <dgm:spPr/>
    </dgm:pt>
    <dgm:pt modelId="{DE3BAC51-C5E1-0947-A882-86AEDB6646C5}" type="pres">
      <dgm:prSet presAssocID="{0E681DD0-5D21-994A-B7F3-9430DE74FB39}" presName="text_1" presStyleLbl="node1" presStyleIdx="0" presStyleCnt="3">
        <dgm:presLayoutVars>
          <dgm:bulletEnabled val="1"/>
        </dgm:presLayoutVars>
      </dgm:prSet>
      <dgm:spPr/>
    </dgm:pt>
    <dgm:pt modelId="{F9743E36-65AE-5D44-9BE7-46244C85BA0C}" type="pres">
      <dgm:prSet presAssocID="{0E681DD0-5D21-994A-B7F3-9430DE74FB39}" presName="accent_1" presStyleCnt="0"/>
      <dgm:spPr/>
    </dgm:pt>
    <dgm:pt modelId="{A6B530AC-0B91-3041-8836-7B01D8385A5D}" type="pres">
      <dgm:prSet presAssocID="{0E681DD0-5D21-994A-B7F3-9430DE74FB39}" presName="accentRepeatNode" presStyleLbl="solidFgAcc1" presStyleIdx="0" presStyleCnt="3"/>
      <dgm:spPr/>
    </dgm:pt>
    <dgm:pt modelId="{D072CBE9-E436-3F44-8837-582872B38BF6}" type="pres">
      <dgm:prSet presAssocID="{0A892CD6-C721-0B42-B9D0-493F983C6325}" presName="text_2" presStyleLbl="node1" presStyleIdx="1" presStyleCnt="3">
        <dgm:presLayoutVars>
          <dgm:bulletEnabled val="1"/>
        </dgm:presLayoutVars>
      </dgm:prSet>
      <dgm:spPr/>
    </dgm:pt>
    <dgm:pt modelId="{4BDB13EF-B101-2444-8509-147E7A79B03A}" type="pres">
      <dgm:prSet presAssocID="{0A892CD6-C721-0B42-B9D0-493F983C6325}" presName="accent_2" presStyleCnt="0"/>
      <dgm:spPr/>
    </dgm:pt>
    <dgm:pt modelId="{879092D7-B7C2-D040-828C-F2C84DC5C84C}" type="pres">
      <dgm:prSet presAssocID="{0A892CD6-C721-0B42-B9D0-493F983C6325}" presName="accentRepeatNode" presStyleLbl="solidFgAcc1" presStyleIdx="1" presStyleCnt="3"/>
      <dgm:spPr/>
    </dgm:pt>
    <dgm:pt modelId="{329F84E4-DF2B-2D42-B6CB-CB5F110AEC53}" type="pres">
      <dgm:prSet presAssocID="{E201A21F-8468-DC46-AFE1-C0C800024A23}" presName="text_3" presStyleLbl="node1" presStyleIdx="2" presStyleCnt="3">
        <dgm:presLayoutVars>
          <dgm:bulletEnabled val="1"/>
        </dgm:presLayoutVars>
      </dgm:prSet>
      <dgm:spPr/>
    </dgm:pt>
    <dgm:pt modelId="{CC9AE3FF-76B3-5F42-8901-395ADDD42752}" type="pres">
      <dgm:prSet presAssocID="{E201A21F-8468-DC46-AFE1-C0C800024A23}" presName="accent_3" presStyleCnt="0"/>
      <dgm:spPr/>
    </dgm:pt>
    <dgm:pt modelId="{422AE44D-994C-D840-ACAB-FC079741D008}" type="pres">
      <dgm:prSet presAssocID="{E201A21F-8468-DC46-AFE1-C0C800024A23}" presName="accentRepeatNode" presStyleLbl="solidFgAcc1" presStyleIdx="2" presStyleCnt="3"/>
      <dgm:spPr/>
    </dgm:pt>
  </dgm:ptLst>
  <dgm:cxnLst>
    <dgm:cxn modelId="{69F79F1F-E562-074F-8E58-5AB973B5A0CB}" srcId="{3467BD67-E10F-3A4C-A02D-2C579777CF5F}" destId="{0E681DD0-5D21-994A-B7F3-9430DE74FB39}" srcOrd="0" destOrd="0" parTransId="{06EA88C0-2968-9344-B20C-441DA186B8BD}" sibTransId="{F13FFCC8-6387-8E41-BE04-A90B191FB389}"/>
    <dgm:cxn modelId="{CC575D3A-32A1-5148-93AB-D731CDB4D7D9}" type="presOf" srcId="{F13FFCC8-6387-8E41-BE04-A90B191FB389}" destId="{4649770F-4661-FE48-B2F7-51555C1EF25F}" srcOrd="0" destOrd="0" presId="urn:microsoft.com/office/officeart/2008/layout/VerticalCurvedList"/>
    <dgm:cxn modelId="{44E64887-883F-ED44-AA93-748C1EA18B64}" type="presOf" srcId="{E201A21F-8468-DC46-AFE1-C0C800024A23}" destId="{329F84E4-DF2B-2D42-B6CB-CB5F110AEC53}" srcOrd="0" destOrd="0" presId="urn:microsoft.com/office/officeart/2008/layout/VerticalCurvedList"/>
    <dgm:cxn modelId="{BB4341B1-B422-6F42-8BBB-79BA5869AE57}" srcId="{3467BD67-E10F-3A4C-A02D-2C579777CF5F}" destId="{E201A21F-8468-DC46-AFE1-C0C800024A23}" srcOrd="2" destOrd="0" parTransId="{425AC89A-C8F8-7147-B6C0-D66DCD697AA0}" sibTransId="{A3EC639B-7A51-244B-A5A9-CCA4405739BE}"/>
    <dgm:cxn modelId="{B4DC9CB8-DBC7-DB43-BC06-1F19BD348DC6}" type="presOf" srcId="{3467BD67-E10F-3A4C-A02D-2C579777CF5F}" destId="{9FFE836B-C833-114C-94B8-C68E712C2B85}" srcOrd="0" destOrd="0" presId="urn:microsoft.com/office/officeart/2008/layout/VerticalCurvedList"/>
    <dgm:cxn modelId="{389C2CBB-7B74-EA43-8901-A234A7C639C7}" type="presOf" srcId="{0A892CD6-C721-0B42-B9D0-493F983C6325}" destId="{D072CBE9-E436-3F44-8837-582872B38BF6}" srcOrd="0" destOrd="0" presId="urn:microsoft.com/office/officeart/2008/layout/VerticalCurvedList"/>
    <dgm:cxn modelId="{1F8E9EE1-6418-CB46-88DA-83E72049B137}" type="presOf" srcId="{0E681DD0-5D21-994A-B7F3-9430DE74FB39}" destId="{DE3BAC51-C5E1-0947-A882-86AEDB6646C5}" srcOrd="0" destOrd="0" presId="urn:microsoft.com/office/officeart/2008/layout/VerticalCurvedList"/>
    <dgm:cxn modelId="{62C5C4FF-9C68-B542-8DB4-36135619112C}" srcId="{3467BD67-E10F-3A4C-A02D-2C579777CF5F}" destId="{0A892CD6-C721-0B42-B9D0-493F983C6325}" srcOrd="1" destOrd="0" parTransId="{4D7DFBCC-79D2-FA4F-AB3C-3FF0FCE6C1B9}" sibTransId="{8E97B3C1-72C9-4949-B0AF-4EFB26613F35}"/>
    <dgm:cxn modelId="{6FC0F377-BDD0-3749-83AC-245C198A9B1F}" type="presParOf" srcId="{9FFE836B-C833-114C-94B8-C68E712C2B85}" destId="{4CDDEF46-67B5-CB4D-B39E-B57B1C5CDCB7}" srcOrd="0" destOrd="0" presId="urn:microsoft.com/office/officeart/2008/layout/VerticalCurvedList"/>
    <dgm:cxn modelId="{55930AB3-54A6-3449-BC92-A9B1E5FE57D2}" type="presParOf" srcId="{4CDDEF46-67B5-CB4D-B39E-B57B1C5CDCB7}" destId="{53C7CAC0-F1F6-5F4A-A59E-AA50EDF935DC}" srcOrd="0" destOrd="0" presId="urn:microsoft.com/office/officeart/2008/layout/VerticalCurvedList"/>
    <dgm:cxn modelId="{1D17BBCA-C49F-C847-81D9-CDF383F8EB92}" type="presParOf" srcId="{53C7CAC0-F1F6-5F4A-A59E-AA50EDF935DC}" destId="{BFFDD03D-2D89-0947-938A-7C38312F4BB0}" srcOrd="0" destOrd="0" presId="urn:microsoft.com/office/officeart/2008/layout/VerticalCurvedList"/>
    <dgm:cxn modelId="{D576C3F3-F811-9848-ABCD-C0D459BE240A}" type="presParOf" srcId="{53C7CAC0-F1F6-5F4A-A59E-AA50EDF935DC}" destId="{4649770F-4661-FE48-B2F7-51555C1EF25F}" srcOrd="1" destOrd="0" presId="urn:microsoft.com/office/officeart/2008/layout/VerticalCurvedList"/>
    <dgm:cxn modelId="{B94C55E5-C411-4243-BC40-33AAFAACA17E}" type="presParOf" srcId="{53C7CAC0-F1F6-5F4A-A59E-AA50EDF935DC}" destId="{E5019E83-D845-E24A-9FE5-4D21622B4526}" srcOrd="2" destOrd="0" presId="urn:microsoft.com/office/officeart/2008/layout/VerticalCurvedList"/>
    <dgm:cxn modelId="{36F700D7-F476-EA40-A560-07D379E461DC}" type="presParOf" srcId="{53C7CAC0-F1F6-5F4A-A59E-AA50EDF935DC}" destId="{5D5384F4-0626-4345-99AC-0F518FBCC6D6}" srcOrd="3" destOrd="0" presId="urn:microsoft.com/office/officeart/2008/layout/VerticalCurvedList"/>
    <dgm:cxn modelId="{5CA5E4FF-9E63-2C4F-BF9D-1C2FE0CF4280}" type="presParOf" srcId="{4CDDEF46-67B5-CB4D-B39E-B57B1C5CDCB7}" destId="{DE3BAC51-C5E1-0947-A882-86AEDB6646C5}" srcOrd="1" destOrd="0" presId="urn:microsoft.com/office/officeart/2008/layout/VerticalCurvedList"/>
    <dgm:cxn modelId="{3F017115-BC8E-8748-B6E3-F1743588AB54}" type="presParOf" srcId="{4CDDEF46-67B5-CB4D-B39E-B57B1C5CDCB7}" destId="{F9743E36-65AE-5D44-9BE7-46244C85BA0C}" srcOrd="2" destOrd="0" presId="urn:microsoft.com/office/officeart/2008/layout/VerticalCurvedList"/>
    <dgm:cxn modelId="{14CEE55F-34BE-1642-805F-331D19C22E46}" type="presParOf" srcId="{F9743E36-65AE-5D44-9BE7-46244C85BA0C}" destId="{A6B530AC-0B91-3041-8836-7B01D8385A5D}" srcOrd="0" destOrd="0" presId="urn:microsoft.com/office/officeart/2008/layout/VerticalCurvedList"/>
    <dgm:cxn modelId="{299BF454-1964-964A-8D27-87C911D0B2A8}" type="presParOf" srcId="{4CDDEF46-67B5-CB4D-B39E-B57B1C5CDCB7}" destId="{D072CBE9-E436-3F44-8837-582872B38BF6}" srcOrd="3" destOrd="0" presId="urn:microsoft.com/office/officeart/2008/layout/VerticalCurvedList"/>
    <dgm:cxn modelId="{27DF4A42-87DA-3D4E-BDE7-86644AF8E2D1}" type="presParOf" srcId="{4CDDEF46-67B5-CB4D-B39E-B57B1C5CDCB7}" destId="{4BDB13EF-B101-2444-8509-147E7A79B03A}" srcOrd="4" destOrd="0" presId="urn:microsoft.com/office/officeart/2008/layout/VerticalCurvedList"/>
    <dgm:cxn modelId="{62B9C8C7-E655-F84F-9A12-43FF54036781}" type="presParOf" srcId="{4BDB13EF-B101-2444-8509-147E7A79B03A}" destId="{879092D7-B7C2-D040-828C-F2C84DC5C84C}" srcOrd="0" destOrd="0" presId="urn:microsoft.com/office/officeart/2008/layout/VerticalCurvedList"/>
    <dgm:cxn modelId="{4F9E9279-D6BF-1448-A1A8-228EEE4197F2}" type="presParOf" srcId="{4CDDEF46-67B5-CB4D-B39E-B57B1C5CDCB7}" destId="{329F84E4-DF2B-2D42-B6CB-CB5F110AEC53}" srcOrd="5" destOrd="0" presId="urn:microsoft.com/office/officeart/2008/layout/VerticalCurvedList"/>
    <dgm:cxn modelId="{84943EA6-6CDD-F94C-8649-7815C4BA478A}" type="presParOf" srcId="{4CDDEF46-67B5-CB4D-B39E-B57B1C5CDCB7}" destId="{CC9AE3FF-76B3-5F42-8901-395ADDD42752}" srcOrd="6" destOrd="0" presId="urn:microsoft.com/office/officeart/2008/layout/VerticalCurvedList"/>
    <dgm:cxn modelId="{12B1ED36-C990-EE40-9665-E543C078ABB1}" type="presParOf" srcId="{CC9AE3FF-76B3-5F42-8901-395ADDD42752}" destId="{422AE44D-994C-D840-ACAB-FC079741D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67BD67-E10F-3A4C-A02D-2C579777CF5F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81DD0-5D21-994A-B7F3-9430DE74FB39}">
      <dgm:prSet phldrT="[Text]"/>
      <dgm:spPr/>
      <dgm:t>
        <a:bodyPr/>
        <a:lstStyle/>
        <a:p>
          <a:r>
            <a:rPr lang="en-US" dirty="0"/>
            <a:t>Treatment eligibility</a:t>
          </a:r>
        </a:p>
      </dgm:t>
    </dgm:pt>
    <dgm:pt modelId="{06EA88C0-2968-9344-B20C-441DA186B8BD}" type="par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3FFCC8-6387-8E41-BE04-A90B191FB389}" type="sibTrans" cxnId="{69F79F1F-E562-074F-8E58-5AB973B5A0C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A892CD6-C721-0B42-B9D0-493F983C6325}">
      <dgm:prSet phldrT="[Text]"/>
      <dgm:spPr/>
      <dgm:t>
        <a:bodyPr/>
        <a:lstStyle/>
        <a:p>
          <a:r>
            <a:rPr lang="en-US"/>
            <a:t>Treatment failure monitoring</a:t>
          </a:r>
          <a:endParaRPr lang="en-US" dirty="0"/>
        </a:p>
      </dgm:t>
    </dgm:pt>
    <dgm:pt modelId="{4D7DFBCC-79D2-FA4F-AB3C-3FF0FCE6C1B9}" type="par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97B3C1-72C9-4949-B0AF-4EFB26613F35}" type="sibTrans" cxnId="{62C5C4FF-9C68-B542-8DB4-3613561911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1A21F-8468-DC46-AFE1-C0C800024A23}">
      <dgm:prSet phldrT="[Text]"/>
      <dgm:spPr/>
      <dgm:t>
        <a:bodyPr/>
        <a:lstStyle/>
        <a:p>
          <a:r>
            <a:rPr lang="en-US"/>
            <a:t>Clinical management</a:t>
          </a:r>
          <a:endParaRPr lang="en-US" dirty="0"/>
        </a:p>
      </dgm:t>
    </dgm:pt>
    <dgm:pt modelId="{425AC89A-C8F8-7147-B6C0-D66DCD697AA0}" type="par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EC639B-7A51-244B-A5A9-CCA4405739BE}" type="sibTrans" cxnId="{BB4341B1-B422-6F42-8BBB-79BA5869AE5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FE836B-C833-114C-94B8-C68E712C2B85}" type="pres">
      <dgm:prSet presAssocID="{3467BD67-E10F-3A4C-A02D-2C579777CF5F}" presName="Name0" presStyleCnt="0">
        <dgm:presLayoutVars>
          <dgm:chMax val="7"/>
          <dgm:chPref val="7"/>
          <dgm:dir/>
        </dgm:presLayoutVars>
      </dgm:prSet>
      <dgm:spPr/>
    </dgm:pt>
    <dgm:pt modelId="{4CDDEF46-67B5-CB4D-B39E-B57B1C5CDCB7}" type="pres">
      <dgm:prSet presAssocID="{3467BD67-E10F-3A4C-A02D-2C579777CF5F}" presName="Name1" presStyleCnt="0"/>
      <dgm:spPr/>
    </dgm:pt>
    <dgm:pt modelId="{53C7CAC0-F1F6-5F4A-A59E-AA50EDF935DC}" type="pres">
      <dgm:prSet presAssocID="{3467BD67-E10F-3A4C-A02D-2C579777CF5F}" presName="cycle" presStyleCnt="0"/>
      <dgm:spPr/>
    </dgm:pt>
    <dgm:pt modelId="{BFFDD03D-2D89-0947-938A-7C38312F4BB0}" type="pres">
      <dgm:prSet presAssocID="{3467BD67-E10F-3A4C-A02D-2C579777CF5F}" presName="srcNode" presStyleLbl="node1" presStyleIdx="0" presStyleCnt="3"/>
      <dgm:spPr/>
    </dgm:pt>
    <dgm:pt modelId="{4649770F-4661-FE48-B2F7-51555C1EF25F}" type="pres">
      <dgm:prSet presAssocID="{3467BD67-E10F-3A4C-A02D-2C579777CF5F}" presName="conn" presStyleLbl="parChTrans1D2" presStyleIdx="0" presStyleCnt="1"/>
      <dgm:spPr/>
    </dgm:pt>
    <dgm:pt modelId="{E5019E83-D845-E24A-9FE5-4D21622B4526}" type="pres">
      <dgm:prSet presAssocID="{3467BD67-E10F-3A4C-A02D-2C579777CF5F}" presName="extraNode" presStyleLbl="node1" presStyleIdx="0" presStyleCnt="3"/>
      <dgm:spPr/>
    </dgm:pt>
    <dgm:pt modelId="{5D5384F4-0626-4345-99AC-0F518FBCC6D6}" type="pres">
      <dgm:prSet presAssocID="{3467BD67-E10F-3A4C-A02D-2C579777CF5F}" presName="dstNode" presStyleLbl="node1" presStyleIdx="0" presStyleCnt="3"/>
      <dgm:spPr/>
    </dgm:pt>
    <dgm:pt modelId="{DE3BAC51-C5E1-0947-A882-86AEDB6646C5}" type="pres">
      <dgm:prSet presAssocID="{0E681DD0-5D21-994A-B7F3-9430DE74FB39}" presName="text_1" presStyleLbl="node1" presStyleIdx="0" presStyleCnt="3">
        <dgm:presLayoutVars>
          <dgm:bulletEnabled val="1"/>
        </dgm:presLayoutVars>
      </dgm:prSet>
      <dgm:spPr/>
    </dgm:pt>
    <dgm:pt modelId="{F9743E36-65AE-5D44-9BE7-46244C85BA0C}" type="pres">
      <dgm:prSet presAssocID="{0E681DD0-5D21-994A-B7F3-9430DE74FB39}" presName="accent_1" presStyleCnt="0"/>
      <dgm:spPr/>
    </dgm:pt>
    <dgm:pt modelId="{A6B530AC-0B91-3041-8836-7B01D8385A5D}" type="pres">
      <dgm:prSet presAssocID="{0E681DD0-5D21-994A-B7F3-9430DE74FB39}" presName="accentRepeatNode" presStyleLbl="solidFgAcc1" presStyleIdx="0" presStyleCnt="3"/>
      <dgm:spPr/>
    </dgm:pt>
    <dgm:pt modelId="{D072CBE9-E436-3F44-8837-582872B38BF6}" type="pres">
      <dgm:prSet presAssocID="{0A892CD6-C721-0B42-B9D0-493F983C6325}" presName="text_2" presStyleLbl="node1" presStyleIdx="1" presStyleCnt="3">
        <dgm:presLayoutVars>
          <dgm:bulletEnabled val="1"/>
        </dgm:presLayoutVars>
      </dgm:prSet>
      <dgm:spPr/>
    </dgm:pt>
    <dgm:pt modelId="{4BDB13EF-B101-2444-8509-147E7A79B03A}" type="pres">
      <dgm:prSet presAssocID="{0A892CD6-C721-0B42-B9D0-493F983C6325}" presName="accent_2" presStyleCnt="0"/>
      <dgm:spPr/>
    </dgm:pt>
    <dgm:pt modelId="{879092D7-B7C2-D040-828C-F2C84DC5C84C}" type="pres">
      <dgm:prSet presAssocID="{0A892CD6-C721-0B42-B9D0-493F983C6325}" presName="accentRepeatNode" presStyleLbl="solidFgAcc1" presStyleIdx="1" presStyleCnt="3"/>
      <dgm:spPr/>
    </dgm:pt>
    <dgm:pt modelId="{329F84E4-DF2B-2D42-B6CB-CB5F110AEC53}" type="pres">
      <dgm:prSet presAssocID="{E201A21F-8468-DC46-AFE1-C0C800024A23}" presName="text_3" presStyleLbl="node1" presStyleIdx="2" presStyleCnt="3">
        <dgm:presLayoutVars>
          <dgm:bulletEnabled val="1"/>
        </dgm:presLayoutVars>
      </dgm:prSet>
      <dgm:spPr/>
    </dgm:pt>
    <dgm:pt modelId="{CC9AE3FF-76B3-5F42-8901-395ADDD42752}" type="pres">
      <dgm:prSet presAssocID="{E201A21F-8468-DC46-AFE1-C0C800024A23}" presName="accent_3" presStyleCnt="0"/>
      <dgm:spPr/>
    </dgm:pt>
    <dgm:pt modelId="{422AE44D-994C-D840-ACAB-FC079741D008}" type="pres">
      <dgm:prSet presAssocID="{E201A21F-8468-DC46-AFE1-C0C800024A23}" presName="accentRepeatNode" presStyleLbl="solidFgAcc1" presStyleIdx="2" presStyleCnt="3"/>
      <dgm:spPr/>
    </dgm:pt>
  </dgm:ptLst>
  <dgm:cxnLst>
    <dgm:cxn modelId="{69F79F1F-E562-074F-8E58-5AB973B5A0CB}" srcId="{3467BD67-E10F-3A4C-A02D-2C579777CF5F}" destId="{0E681DD0-5D21-994A-B7F3-9430DE74FB39}" srcOrd="0" destOrd="0" parTransId="{06EA88C0-2968-9344-B20C-441DA186B8BD}" sibTransId="{F13FFCC8-6387-8E41-BE04-A90B191FB389}"/>
    <dgm:cxn modelId="{CC575D3A-32A1-5148-93AB-D731CDB4D7D9}" type="presOf" srcId="{F13FFCC8-6387-8E41-BE04-A90B191FB389}" destId="{4649770F-4661-FE48-B2F7-51555C1EF25F}" srcOrd="0" destOrd="0" presId="urn:microsoft.com/office/officeart/2008/layout/VerticalCurvedList"/>
    <dgm:cxn modelId="{44E64887-883F-ED44-AA93-748C1EA18B64}" type="presOf" srcId="{E201A21F-8468-DC46-AFE1-C0C800024A23}" destId="{329F84E4-DF2B-2D42-B6CB-CB5F110AEC53}" srcOrd="0" destOrd="0" presId="urn:microsoft.com/office/officeart/2008/layout/VerticalCurvedList"/>
    <dgm:cxn modelId="{BB4341B1-B422-6F42-8BBB-79BA5869AE57}" srcId="{3467BD67-E10F-3A4C-A02D-2C579777CF5F}" destId="{E201A21F-8468-DC46-AFE1-C0C800024A23}" srcOrd="2" destOrd="0" parTransId="{425AC89A-C8F8-7147-B6C0-D66DCD697AA0}" sibTransId="{A3EC639B-7A51-244B-A5A9-CCA4405739BE}"/>
    <dgm:cxn modelId="{B4DC9CB8-DBC7-DB43-BC06-1F19BD348DC6}" type="presOf" srcId="{3467BD67-E10F-3A4C-A02D-2C579777CF5F}" destId="{9FFE836B-C833-114C-94B8-C68E712C2B85}" srcOrd="0" destOrd="0" presId="urn:microsoft.com/office/officeart/2008/layout/VerticalCurvedList"/>
    <dgm:cxn modelId="{389C2CBB-7B74-EA43-8901-A234A7C639C7}" type="presOf" srcId="{0A892CD6-C721-0B42-B9D0-493F983C6325}" destId="{D072CBE9-E436-3F44-8837-582872B38BF6}" srcOrd="0" destOrd="0" presId="urn:microsoft.com/office/officeart/2008/layout/VerticalCurvedList"/>
    <dgm:cxn modelId="{1F8E9EE1-6418-CB46-88DA-83E72049B137}" type="presOf" srcId="{0E681DD0-5D21-994A-B7F3-9430DE74FB39}" destId="{DE3BAC51-C5E1-0947-A882-86AEDB6646C5}" srcOrd="0" destOrd="0" presId="urn:microsoft.com/office/officeart/2008/layout/VerticalCurvedList"/>
    <dgm:cxn modelId="{62C5C4FF-9C68-B542-8DB4-36135619112C}" srcId="{3467BD67-E10F-3A4C-A02D-2C579777CF5F}" destId="{0A892CD6-C721-0B42-B9D0-493F983C6325}" srcOrd="1" destOrd="0" parTransId="{4D7DFBCC-79D2-FA4F-AB3C-3FF0FCE6C1B9}" sibTransId="{8E97B3C1-72C9-4949-B0AF-4EFB26613F35}"/>
    <dgm:cxn modelId="{6FC0F377-BDD0-3749-83AC-245C198A9B1F}" type="presParOf" srcId="{9FFE836B-C833-114C-94B8-C68E712C2B85}" destId="{4CDDEF46-67B5-CB4D-B39E-B57B1C5CDCB7}" srcOrd="0" destOrd="0" presId="urn:microsoft.com/office/officeart/2008/layout/VerticalCurvedList"/>
    <dgm:cxn modelId="{55930AB3-54A6-3449-BC92-A9B1E5FE57D2}" type="presParOf" srcId="{4CDDEF46-67B5-CB4D-B39E-B57B1C5CDCB7}" destId="{53C7CAC0-F1F6-5F4A-A59E-AA50EDF935DC}" srcOrd="0" destOrd="0" presId="urn:microsoft.com/office/officeart/2008/layout/VerticalCurvedList"/>
    <dgm:cxn modelId="{1D17BBCA-C49F-C847-81D9-CDF383F8EB92}" type="presParOf" srcId="{53C7CAC0-F1F6-5F4A-A59E-AA50EDF935DC}" destId="{BFFDD03D-2D89-0947-938A-7C38312F4BB0}" srcOrd="0" destOrd="0" presId="urn:microsoft.com/office/officeart/2008/layout/VerticalCurvedList"/>
    <dgm:cxn modelId="{D576C3F3-F811-9848-ABCD-C0D459BE240A}" type="presParOf" srcId="{53C7CAC0-F1F6-5F4A-A59E-AA50EDF935DC}" destId="{4649770F-4661-FE48-B2F7-51555C1EF25F}" srcOrd="1" destOrd="0" presId="urn:microsoft.com/office/officeart/2008/layout/VerticalCurvedList"/>
    <dgm:cxn modelId="{B94C55E5-C411-4243-BC40-33AAFAACA17E}" type="presParOf" srcId="{53C7CAC0-F1F6-5F4A-A59E-AA50EDF935DC}" destId="{E5019E83-D845-E24A-9FE5-4D21622B4526}" srcOrd="2" destOrd="0" presId="urn:microsoft.com/office/officeart/2008/layout/VerticalCurvedList"/>
    <dgm:cxn modelId="{36F700D7-F476-EA40-A560-07D379E461DC}" type="presParOf" srcId="{53C7CAC0-F1F6-5F4A-A59E-AA50EDF935DC}" destId="{5D5384F4-0626-4345-99AC-0F518FBCC6D6}" srcOrd="3" destOrd="0" presId="urn:microsoft.com/office/officeart/2008/layout/VerticalCurvedList"/>
    <dgm:cxn modelId="{5CA5E4FF-9E63-2C4F-BF9D-1C2FE0CF4280}" type="presParOf" srcId="{4CDDEF46-67B5-CB4D-B39E-B57B1C5CDCB7}" destId="{DE3BAC51-C5E1-0947-A882-86AEDB6646C5}" srcOrd="1" destOrd="0" presId="urn:microsoft.com/office/officeart/2008/layout/VerticalCurvedList"/>
    <dgm:cxn modelId="{3F017115-BC8E-8748-B6E3-F1743588AB54}" type="presParOf" srcId="{4CDDEF46-67B5-CB4D-B39E-B57B1C5CDCB7}" destId="{F9743E36-65AE-5D44-9BE7-46244C85BA0C}" srcOrd="2" destOrd="0" presId="urn:microsoft.com/office/officeart/2008/layout/VerticalCurvedList"/>
    <dgm:cxn modelId="{14CEE55F-34BE-1642-805F-331D19C22E46}" type="presParOf" srcId="{F9743E36-65AE-5D44-9BE7-46244C85BA0C}" destId="{A6B530AC-0B91-3041-8836-7B01D8385A5D}" srcOrd="0" destOrd="0" presId="urn:microsoft.com/office/officeart/2008/layout/VerticalCurvedList"/>
    <dgm:cxn modelId="{299BF454-1964-964A-8D27-87C911D0B2A8}" type="presParOf" srcId="{4CDDEF46-67B5-CB4D-B39E-B57B1C5CDCB7}" destId="{D072CBE9-E436-3F44-8837-582872B38BF6}" srcOrd="3" destOrd="0" presId="urn:microsoft.com/office/officeart/2008/layout/VerticalCurvedList"/>
    <dgm:cxn modelId="{27DF4A42-87DA-3D4E-BDE7-86644AF8E2D1}" type="presParOf" srcId="{4CDDEF46-67B5-CB4D-B39E-B57B1C5CDCB7}" destId="{4BDB13EF-B101-2444-8509-147E7A79B03A}" srcOrd="4" destOrd="0" presId="urn:microsoft.com/office/officeart/2008/layout/VerticalCurvedList"/>
    <dgm:cxn modelId="{62B9C8C7-E655-F84F-9A12-43FF54036781}" type="presParOf" srcId="{4BDB13EF-B101-2444-8509-147E7A79B03A}" destId="{879092D7-B7C2-D040-828C-F2C84DC5C84C}" srcOrd="0" destOrd="0" presId="urn:microsoft.com/office/officeart/2008/layout/VerticalCurvedList"/>
    <dgm:cxn modelId="{4F9E9279-D6BF-1448-A1A8-228EEE4197F2}" type="presParOf" srcId="{4CDDEF46-67B5-CB4D-B39E-B57B1C5CDCB7}" destId="{329F84E4-DF2B-2D42-B6CB-CB5F110AEC53}" srcOrd="5" destOrd="0" presId="urn:microsoft.com/office/officeart/2008/layout/VerticalCurvedList"/>
    <dgm:cxn modelId="{84943EA6-6CDD-F94C-8649-7815C4BA478A}" type="presParOf" srcId="{4CDDEF46-67B5-CB4D-B39E-B57B1C5CDCB7}" destId="{CC9AE3FF-76B3-5F42-8901-395ADDD42752}" srcOrd="6" destOrd="0" presId="urn:microsoft.com/office/officeart/2008/layout/VerticalCurvedList"/>
    <dgm:cxn modelId="{12B1ED36-C990-EE40-9665-E543C078ABB1}" type="presParOf" srcId="{CC9AE3FF-76B3-5F42-8901-395ADDD42752}" destId="{422AE44D-994C-D840-ACAB-FC079741D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9770F-4661-FE48-B2F7-51555C1EF25F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BAC51-C5E1-0947-A882-86AEDB6646C5}">
      <dsp:nvSpPr>
        <dsp:cNvPr id="0" name=""/>
        <dsp:cNvSpPr/>
      </dsp:nvSpPr>
      <dsp:spPr>
        <a:xfrm>
          <a:off x="689635" y="496855"/>
          <a:ext cx="7594726" cy="99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Treatment eligibility</a:t>
          </a:r>
        </a:p>
      </dsp:txBody>
      <dsp:txXfrm>
        <a:off x="689635" y="496855"/>
        <a:ext cx="7594726" cy="993710"/>
      </dsp:txXfrm>
    </dsp:sp>
    <dsp:sp modelId="{A6B530AC-0B91-3041-8836-7B01D8385A5D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CBE9-E436-3F44-8837-582872B38BF6}">
      <dsp:nvSpPr>
        <dsp:cNvPr id="0" name=""/>
        <dsp:cNvSpPr/>
      </dsp:nvSpPr>
      <dsp:spPr>
        <a:xfrm>
          <a:off x="1050848" y="1987420"/>
          <a:ext cx="7233513" cy="99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Treatment failure monitoring</a:t>
          </a:r>
          <a:endParaRPr lang="en-US" sz="4200" kern="1200" dirty="0"/>
        </a:p>
      </dsp:txBody>
      <dsp:txXfrm>
        <a:off x="1050848" y="1987420"/>
        <a:ext cx="7233513" cy="993710"/>
      </dsp:txXfrm>
    </dsp:sp>
    <dsp:sp modelId="{879092D7-B7C2-D040-828C-F2C84DC5C84C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84E4-DF2B-2D42-B6CB-CB5F110AEC53}">
      <dsp:nvSpPr>
        <dsp:cNvPr id="0" name=""/>
        <dsp:cNvSpPr/>
      </dsp:nvSpPr>
      <dsp:spPr>
        <a:xfrm>
          <a:off x="689635" y="3477986"/>
          <a:ext cx="7594726" cy="9937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Clinical management</a:t>
          </a:r>
          <a:endParaRPr lang="en-US" sz="4200" kern="1200" dirty="0"/>
        </a:p>
      </dsp:txBody>
      <dsp:txXfrm>
        <a:off x="689635" y="3477986"/>
        <a:ext cx="7594726" cy="993710"/>
      </dsp:txXfrm>
    </dsp:sp>
    <dsp:sp modelId="{422AE44D-994C-D840-ACAB-FC079741D008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9770F-4661-FE48-B2F7-51555C1EF25F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BAC51-C5E1-0947-A882-86AEDB6646C5}">
      <dsp:nvSpPr>
        <dsp:cNvPr id="0" name=""/>
        <dsp:cNvSpPr/>
      </dsp:nvSpPr>
      <dsp:spPr>
        <a:xfrm>
          <a:off x="689635" y="496855"/>
          <a:ext cx="7594726" cy="99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Treatment eligibility</a:t>
          </a:r>
        </a:p>
      </dsp:txBody>
      <dsp:txXfrm>
        <a:off x="689635" y="496855"/>
        <a:ext cx="7594726" cy="993710"/>
      </dsp:txXfrm>
    </dsp:sp>
    <dsp:sp modelId="{A6B530AC-0B91-3041-8836-7B01D8385A5D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CBE9-E436-3F44-8837-582872B38BF6}">
      <dsp:nvSpPr>
        <dsp:cNvPr id="0" name=""/>
        <dsp:cNvSpPr/>
      </dsp:nvSpPr>
      <dsp:spPr>
        <a:xfrm>
          <a:off x="1050848" y="1987420"/>
          <a:ext cx="7233513" cy="99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Treatment failure monitoring</a:t>
          </a:r>
          <a:endParaRPr lang="en-US" sz="4200" kern="1200" dirty="0"/>
        </a:p>
      </dsp:txBody>
      <dsp:txXfrm>
        <a:off x="1050848" y="1987420"/>
        <a:ext cx="7233513" cy="993710"/>
      </dsp:txXfrm>
    </dsp:sp>
    <dsp:sp modelId="{879092D7-B7C2-D040-828C-F2C84DC5C84C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84E4-DF2B-2D42-B6CB-CB5F110AEC53}">
      <dsp:nvSpPr>
        <dsp:cNvPr id="0" name=""/>
        <dsp:cNvSpPr/>
      </dsp:nvSpPr>
      <dsp:spPr>
        <a:xfrm>
          <a:off x="689635" y="3477986"/>
          <a:ext cx="7594726" cy="9937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Clinical management</a:t>
          </a:r>
          <a:endParaRPr lang="en-US" sz="4200" kern="1200" dirty="0"/>
        </a:p>
      </dsp:txBody>
      <dsp:txXfrm>
        <a:off x="689635" y="3477986"/>
        <a:ext cx="7594726" cy="993710"/>
      </dsp:txXfrm>
    </dsp:sp>
    <dsp:sp modelId="{422AE44D-994C-D840-ACAB-FC079741D008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9770F-4661-FE48-B2F7-51555C1EF25F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BAC51-C5E1-0947-A882-86AEDB6646C5}">
      <dsp:nvSpPr>
        <dsp:cNvPr id="0" name=""/>
        <dsp:cNvSpPr/>
      </dsp:nvSpPr>
      <dsp:spPr>
        <a:xfrm>
          <a:off x="689635" y="496855"/>
          <a:ext cx="7594726" cy="99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Treatment eligibility</a:t>
          </a:r>
        </a:p>
      </dsp:txBody>
      <dsp:txXfrm>
        <a:off x="689635" y="496855"/>
        <a:ext cx="7594726" cy="993710"/>
      </dsp:txXfrm>
    </dsp:sp>
    <dsp:sp modelId="{A6B530AC-0B91-3041-8836-7B01D8385A5D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CBE9-E436-3F44-8837-582872B38BF6}">
      <dsp:nvSpPr>
        <dsp:cNvPr id="0" name=""/>
        <dsp:cNvSpPr/>
      </dsp:nvSpPr>
      <dsp:spPr>
        <a:xfrm>
          <a:off x="1050848" y="1987420"/>
          <a:ext cx="7233513" cy="99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Treatment failure monitoring</a:t>
          </a:r>
          <a:endParaRPr lang="en-US" sz="4200" kern="1200" dirty="0"/>
        </a:p>
      </dsp:txBody>
      <dsp:txXfrm>
        <a:off x="1050848" y="1987420"/>
        <a:ext cx="7233513" cy="993710"/>
      </dsp:txXfrm>
    </dsp:sp>
    <dsp:sp modelId="{879092D7-B7C2-D040-828C-F2C84DC5C84C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84E4-DF2B-2D42-B6CB-CB5F110AEC53}">
      <dsp:nvSpPr>
        <dsp:cNvPr id="0" name=""/>
        <dsp:cNvSpPr/>
      </dsp:nvSpPr>
      <dsp:spPr>
        <a:xfrm>
          <a:off x="689635" y="3477986"/>
          <a:ext cx="7594726" cy="9937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Clinical management</a:t>
          </a:r>
          <a:endParaRPr lang="en-US" sz="4200" kern="1200" dirty="0"/>
        </a:p>
      </dsp:txBody>
      <dsp:txXfrm>
        <a:off x="689635" y="3477986"/>
        <a:ext cx="7594726" cy="993710"/>
      </dsp:txXfrm>
    </dsp:sp>
    <dsp:sp modelId="{422AE44D-994C-D840-ACAB-FC079741D008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9770F-4661-FE48-B2F7-51555C1EF25F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BAC51-C5E1-0947-A882-86AEDB6646C5}">
      <dsp:nvSpPr>
        <dsp:cNvPr id="0" name=""/>
        <dsp:cNvSpPr/>
      </dsp:nvSpPr>
      <dsp:spPr>
        <a:xfrm>
          <a:off x="689635" y="496855"/>
          <a:ext cx="7594726" cy="99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Treatment eligibility</a:t>
          </a:r>
        </a:p>
      </dsp:txBody>
      <dsp:txXfrm>
        <a:off x="689635" y="496855"/>
        <a:ext cx="7594726" cy="993710"/>
      </dsp:txXfrm>
    </dsp:sp>
    <dsp:sp modelId="{A6B530AC-0B91-3041-8836-7B01D8385A5D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CBE9-E436-3F44-8837-582872B38BF6}">
      <dsp:nvSpPr>
        <dsp:cNvPr id="0" name=""/>
        <dsp:cNvSpPr/>
      </dsp:nvSpPr>
      <dsp:spPr>
        <a:xfrm>
          <a:off x="1050848" y="1987420"/>
          <a:ext cx="7233513" cy="99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Treatment failure monitoring</a:t>
          </a:r>
          <a:endParaRPr lang="en-US" sz="4200" kern="1200" dirty="0"/>
        </a:p>
      </dsp:txBody>
      <dsp:txXfrm>
        <a:off x="1050848" y="1987420"/>
        <a:ext cx="7233513" cy="993710"/>
      </dsp:txXfrm>
    </dsp:sp>
    <dsp:sp modelId="{879092D7-B7C2-D040-828C-F2C84DC5C84C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84E4-DF2B-2D42-B6CB-CB5F110AEC53}">
      <dsp:nvSpPr>
        <dsp:cNvPr id="0" name=""/>
        <dsp:cNvSpPr/>
      </dsp:nvSpPr>
      <dsp:spPr>
        <a:xfrm>
          <a:off x="689635" y="3477986"/>
          <a:ext cx="7594726" cy="9937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Clinical management</a:t>
          </a:r>
          <a:endParaRPr lang="en-US" sz="4200" kern="1200" dirty="0"/>
        </a:p>
      </dsp:txBody>
      <dsp:txXfrm>
        <a:off x="689635" y="3477986"/>
        <a:ext cx="7594726" cy="993710"/>
      </dsp:txXfrm>
    </dsp:sp>
    <dsp:sp modelId="{422AE44D-994C-D840-ACAB-FC079741D008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9770F-4661-FE48-B2F7-51555C1EF25F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BAC51-C5E1-0947-A882-86AEDB6646C5}">
      <dsp:nvSpPr>
        <dsp:cNvPr id="0" name=""/>
        <dsp:cNvSpPr/>
      </dsp:nvSpPr>
      <dsp:spPr>
        <a:xfrm>
          <a:off x="689635" y="496855"/>
          <a:ext cx="7594726" cy="99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Treatment eligibility</a:t>
          </a:r>
        </a:p>
      </dsp:txBody>
      <dsp:txXfrm>
        <a:off x="689635" y="496855"/>
        <a:ext cx="7594726" cy="993710"/>
      </dsp:txXfrm>
    </dsp:sp>
    <dsp:sp modelId="{A6B530AC-0B91-3041-8836-7B01D8385A5D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CBE9-E436-3F44-8837-582872B38BF6}">
      <dsp:nvSpPr>
        <dsp:cNvPr id="0" name=""/>
        <dsp:cNvSpPr/>
      </dsp:nvSpPr>
      <dsp:spPr>
        <a:xfrm>
          <a:off x="1050848" y="1987420"/>
          <a:ext cx="7233513" cy="99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Treatment failure monitoring</a:t>
          </a:r>
          <a:endParaRPr lang="en-US" sz="4200" kern="1200" dirty="0"/>
        </a:p>
      </dsp:txBody>
      <dsp:txXfrm>
        <a:off x="1050848" y="1987420"/>
        <a:ext cx="7233513" cy="993710"/>
      </dsp:txXfrm>
    </dsp:sp>
    <dsp:sp modelId="{879092D7-B7C2-D040-828C-F2C84DC5C84C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84E4-DF2B-2D42-B6CB-CB5F110AEC53}">
      <dsp:nvSpPr>
        <dsp:cNvPr id="0" name=""/>
        <dsp:cNvSpPr/>
      </dsp:nvSpPr>
      <dsp:spPr>
        <a:xfrm>
          <a:off x="689635" y="3477986"/>
          <a:ext cx="7594726" cy="9937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Clinical management</a:t>
          </a:r>
          <a:endParaRPr lang="en-US" sz="4200" kern="1200" dirty="0"/>
        </a:p>
      </dsp:txBody>
      <dsp:txXfrm>
        <a:off x="689635" y="3477986"/>
        <a:ext cx="7594726" cy="993710"/>
      </dsp:txXfrm>
    </dsp:sp>
    <dsp:sp modelId="{422AE44D-994C-D840-ACAB-FC079741D008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9770F-4661-FE48-B2F7-51555C1EF25F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BAC51-C5E1-0947-A882-86AEDB6646C5}">
      <dsp:nvSpPr>
        <dsp:cNvPr id="0" name=""/>
        <dsp:cNvSpPr/>
      </dsp:nvSpPr>
      <dsp:spPr>
        <a:xfrm>
          <a:off x="689635" y="496855"/>
          <a:ext cx="7594726" cy="993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Treatment eligibility</a:t>
          </a:r>
        </a:p>
      </dsp:txBody>
      <dsp:txXfrm>
        <a:off x="689635" y="496855"/>
        <a:ext cx="7594726" cy="993710"/>
      </dsp:txXfrm>
    </dsp:sp>
    <dsp:sp modelId="{A6B530AC-0B91-3041-8836-7B01D8385A5D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CBE9-E436-3F44-8837-582872B38BF6}">
      <dsp:nvSpPr>
        <dsp:cNvPr id="0" name=""/>
        <dsp:cNvSpPr/>
      </dsp:nvSpPr>
      <dsp:spPr>
        <a:xfrm>
          <a:off x="1050848" y="1987420"/>
          <a:ext cx="7233513" cy="99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Treatment failure monitoring</a:t>
          </a:r>
          <a:endParaRPr lang="en-US" sz="4200" kern="1200" dirty="0"/>
        </a:p>
      </dsp:txBody>
      <dsp:txXfrm>
        <a:off x="1050848" y="1987420"/>
        <a:ext cx="7233513" cy="993710"/>
      </dsp:txXfrm>
    </dsp:sp>
    <dsp:sp modelId="{879092D7-B7C2-D040-828C-F2C84DC5C84C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F84E4-DF2B-2D42-B6CB-CB5F110AEC53}">
      <dsp:nvSpPr>
        <dsp:cNvPr id="0" name=""/>
        <dsp:cNvSpPr/>
      </dsp:nvSpPr>
      <dsp:spPr>
        <a:xfrm>
          <a:off x="689635" y="3477986"/>
          <a:ext cx="7594726" cy="9937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Clinical management</a:t>
          </a:r>
          <a:endParaRPr lang="en-US" sz="4200" kern="1200" dirty="0"/>
        </a:p>
      </dsp:txBody>
      <dsp:txXfrm>
        <a:off x="689635" y="3477986"/>
        <a:ext cx="7594726" cy="993710"/>
      </dsp:txXfrm>
    </dsp:sp>
    <dsp:sp modelId="{422AE44D-994C-D840-ACAB-FC079741D008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0.7717</cdr:x>
      <cdr:y>0.5</cdr:y>
    </cdr:from>
    <cdr:to>
      <cdr:x>0.97882</cdr:x>
      <cdr:y>0.90216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36207" y="2627823"/>
          <a:ext cx="2264229" cy="2113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84BB-E536-4B0D-8D01-8E3F0BA6DE11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99F1-94C8-4CE8-988F-1EEF4A048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8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2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9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8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3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0" y="6165304"/>
            <a:ext cx="557363" cy="5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8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5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  <a:prstGeom prst="rect">
            <a:avLst/>
          </a:prstGeom>
        </p:spPr>
        <p:txBody>
          <a:bodyPr lIns="89857" tIns="44928" rIns="89857" bIns="4492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857" tIns="44928" rIns="89857" bIns="449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2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55"/>
            <a:ext cx="2133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fld id="{37BCDEAA-24E6-44AE-B902-B0386A5847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7928"/>
              <a:t>20/07/2018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55"/>
            <a:ext cx="2895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55"/>
            <a:ext cx="2133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fld id="{B93E4690-CBF2-41C2-A23B-B90BC028A4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792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1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91" y="6651682"/>
            <a:ext cx="180831" cy="3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9" tIns="44752" rIns="89509" bIns="4475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47548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6105646"/>
            <a:ext cx="676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520"/>
            <a:ext cx="7645400" cy="360362"/>
          </a:xfrm>
          <a:prstGeom prst="rect">
            <a:avLst/>
          </a:prstGeom>
        </p:spPr>
        <p:txBody>
          <a:bodyPr vert="horz" lIns="89509" tIns="44752" rIns="89509" bIns="44752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56"/>
            <a:ext cx="8229600" cy="4976813"/>
          </a:xfrm>
          <a:prstGeom prst="rect">
            <a:avLst/>
          </a:prstGeom>
        </p:spPr>
        <p:txBody>
          <a:bodyPr vert="horz" lIns="89509" tIns="44752" rIns="89509" bIns="44752"/>
          <a:lstStyle>
            <a:lvl1pPr marL="279717" indent="-27971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B123EF52-332B-4E87-B64A-2FBEC70E66C9}" type="datetimeFigureOut">
              <a:rPr lang="en-US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7/20/18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71"/>
            <a:ext cx="2895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E6FCF99C-B015-4417-8AA8-CDE3DCE80BCB}" type="slidenum">
              <a:rPr lang="en-US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548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3" y="6245225"/>
            <a:ext cx="2895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548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898086" fontAlgn="base">
              <a:spcAft>
                <a:spcPct val="0"/>
              </a:spcAft>
            </a:pPr>
            <a:fld id="{A844E4FF-D8F7-4F7D-A549-50521D1CF8F3}" type="slidenum">
              <a:rPr lang="en-US" sz="16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898086" fontAlgn="base"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8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89509" tIns="44752" rIns="89509" bIns="44752" anchor="b"/>
          <a:lstStyle>
            <a:lvl1pPr marL="0" indent="0">
              <a:buNone/>
              <a:defRPr sz="2400" b="1"/>
            </a:lvl1pPr>
            <a:lvl2pPr marL="447548" indent="0">
              <a:buNone/>
              <a:defRPr sz="2000" b="1"/>
            </a:lvl2pPr>
            <a:lvl3pPr marL="895081" indent="0">
              <a:buNone/>
              <a:defRPr sz="1800" b="1"/>
            </a:lvl3pPr>
            <a:lvl4pPr marL="1342617" indent="0">
              <a:buNone/>
              <a:defRPr sz="1600" b="1"/>
            </a:lvl4pPr>
            <a:lvl5pPr marL="1790167" indent="0">
              <a:buNone/>
              <a:defRPr sz="1600" b="1"/>
            </a:lvl5pPr>
            <a:lvl6pPr marL="2237706" indent="0">
              <a:buNone/>
              <a:defRPr sz="1600" b="1"/>
            </a:lvl6pPr>
            <a:lvl7pPr marL="2685245" indent="0">
              <a:buNone/>
              <a:defRPr sz="1600" b="1"/>
            </a:lvl7pPr>
            <a:lvl8pPr marL="3132792" indent="0">
              <a:buNone/>
              <a:defRPr sz="1600" b="1"/>
            </a:lvl8pPr>
            <a:lvl9pPr marL="358033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46" y="1535113"/>
            <a:ext cx="4041775" cy="639762"/>
          </a:xfrm>
          <a:prstGeom prst="rect">
            <a:avLst/>
          </a:prstGeom>
        </p:spPr>
        <p:txBody>
          <a:bodyPr lIns="89509" tIns="44752" rIns="89509" bIns="44752" anchor="b"/>
          <a:lstStyle>
            <a:lvl1pPr marL="0" indent="0">
              <a:buNone/>
              <a:defRPr sz="2400" b="1"/>
            </a:lvl1pPr>
            <a:lvl2pPr marL="447548" indent="0">
              <a:buNone/>
              <a:defRPr sz="2000" b="1"/>
            </a:lvl2pPr>
            <a:lvl3pPr marL="895081" indent="0">
              <a:buNone/>
              <a:defRPr sz="1800" b="1"/>
            </a:lvl3pPr>
            <a:lvl4pPr marL="1342617" indent="0">
              <a:buNone/>
              <a:defRPr sz="1600" b="1"/>
            </a:lvl4pPr>
            <a:lvl5pPr marL="1790167" indent="0">
              <a:buNone/>
              <a:defRPr sz="1600" b="1"/>
            </a:lvl5pPr>
            <a:lvl6pPr marL="2237706" indent="0">
              <a:buNone/>
              <a:defRPr sz="1600" b="1"/>
            </a:lvl6pPr>
            <a:lvl7pPr marL="2685245" indent="0">
              <a:buNone/>
              <a:defRPr sz="1600" b="1"/>
            </a:lvl7pPr>
            <a:lvl8pPr marL="3132792" indent="0">
              <a:buNone/>
              <a:defRPr sz="1600" b="1"/>
            </a:lvl8pPr>
            <a:lvl9pPr marL="358033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46" y="2174875"/>
            <a:ext cx="4041775" cy="3951288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509" tIns="44752" rIns="89509" bIns="4475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21880" y="6210302"/>
            <a:ext cx="158496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09" tIns="44752" rIns="89509" bIns="44752" rtlCol="0" anchor="ctr"/>
          <a:lstStyle/>
          <a:p>
            <a:pPr algn="ctr" defTabSz="44754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0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4" y="6165306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5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5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563"/>
            <a:ext cx="8291501" cy="4541283"/>
          </a:xfrm>
        </p:spPr>
        <p:txBody>
          <a:bodyPr/>
          <a:lstStyle>
            <a:lvl1pPr marL="330655" indent="-330655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809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2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7" y="4407574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7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7080" indent="0">
              <a:buNone/>
              <a:defRPr sz="1600"/>
            </a:lvl2pPr>
            <a:lvl3pPr marL="774214" indent="0">
              <a:buNone/>
              <a:defRPr sz="1400"/>
            </a:lvl3pPr>
            <a:lvl4pPr marL="1161330" indent="0">
              <a:buNone/>
              <a:defRPr sz="1200"/>
            </a:lvl4pPr>
            <a:lvl5pPr marL="1548446" indent="0">
              <a:buNone/>
              <a:defRPr sz="1200"/>
            </a:lvl5pPr>
            <a:lvl6pPr marL="1935570" indent="0">
              <a:buNone/>
              <a:defRPr sz="1200"/>
            </a:lvl6pPr>
            <a:lvl7pPr marL="2322676" indent="0">
              <a:buNone/>
              <a:defRPr sz="1200"/>
            </a:lvl7pPr>
            <a:lvl8pPr marL="2709785" indent="0">
              <a:buNone/>
              <a:defRPr sz="1200"/>
            </a:lvl8pPr>
            <a:lvl9pPr marL="309690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6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7080" indent="0">
              <a:buNone/>
              <a:defRPr sz="1800" b="1"/>
            </a:lvl2pPr>
            <a:lvl3pPr marL="774214" indent="0">
              <a:buNone/>
              <a:defRPr sz="1600" b="1"/>
            </a:lvl3pPr>
            <a:lvl4pPr marL="1161330" indent="0">
              <a:buNone/>
              <a:defRPr sz="1400" b="1"/>
            </a:lvl4pPr>
            <a:lvl5pPr marL="1548446" indent="0">
              <a:buNone/>
              <a:defRPr sz="1400" b="1"/>
            </a:lvl5pPr>
            <a:lvl6pPr marL="1935570" indent="0">
              <a:buNone/>
              <a:defRPr sz="1400" b="1"/>
            </a:lvl6pPr>
            <a:lvl7pPr marL="2322676" indent="0">
              <a:buNone/>
              <a:defRPr sz="1400" b="1"/>
            </a:lvl7pPr>
            <a:lvl8pPr marL="2709785" indent="0">
              <a:buNone/>
              <a:defRPr sz="1400" b="1"/>
            </a:lvl8pPr>
            <a:lvl9pPr marL="3096902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7080" indent="0">
              <a:buNone/>
              <a:defRPr sz="1800" b="1"/>
            </a:lvl2pPr>
            <a:lvl3pPr marL="774214" indent="0">
              <a:buNone/>
              <a:defRPr sz="1600" b="1"/>
            </a:lvl3pPr>
            <a:lvl4pPr marL="1161330" indent="0">
              <a:buNone/>
              <a:defRPr sz="1400" b="1"/>
            </a:lvl4pPr>
            <a:lvl5pPr marL="1548446" indent="0">
              <a:buNone/>
              <a:defRPr sz="1400" b="1"/>
            </a:lvl5pPr>
            <a:lvl6pPr marL="1935570" indent="0">
              <a:buNone/>
              <a:defRPr sz="1400" b="1"/>
            </a:lvl6pPr>
            <a:lvl7pPr marL="2322676" indent="0">
              <a:buNone/>
              <a:defRPr sz="1400" b="1"/>
            </a:lvl7pPr>
            <a:lvl8pPr marL="2709785" indent="0">
              <a:buNone/>
              <a:defRPr sz="1400" b="1"/>
            </a:lvl8pPr>
            <a:lvl9pPr marL="309690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7843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7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7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7080" indent="0">
              <a:buNone/>
              <a:defRPr sz="2500"/>
            </a:lvl2pPr>
            <a:lvl3pPr marL="774214" indent="0">
              <a:buNone/>
              <a:defRPr sz="2100"/>
            </a:lvl3pPr>
            <a:lvl4pPr marL="1161330" indent="0">
              <a:buNone/>
              <a:defRPr sz="1800"/>
            </a:lvl4pPr>
            <a:lvl5pPr marL="1548446" indent="0">
              <a:buNone/>
              <a:defRPr sz="1800"/>
            </a:lvl5pPr>
            <a:lvl6pPr marL="1935570" indent="0">
              <a:buNone/>
              <a:defRPr sz="1800"/>
            </a:lvl6pPr>
            <a:lvl7pPr marL="2322676" indent="0">
              <a:buNone/>
              <a:defRPr sz="1800"/>
            </a:lvl7pPr>
            <a:lvl8pPr marL="2709785" indent="0">
              <a:buNone/>
              <a:defRPr sz="1800"/>
            </a:lvl8pPr>
            <a:lvl9pPr marL="3096902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7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7080" indent="0">
              <a:buNone/>
              <a:defRPr sz="1100"/>
            </a:lvl2pPr>
            <a:lvl3pPr marL="774214" indent="0">
              <a:buNone/>
              <a:defRPr sz="900"/>
            </a:lvl3pPr>
            <a:lvl4pPr marL="1161330" indent="0">
              <a:buNone/>
              <a:defRPr sz="800"/>
            </a:lvl4pPr>
            <a:lvl5pPr marL="1548446" indent="0">
              <a:buNone/>
              <a:defRPr sz="800"/>
            </a:lvl5pPr>
            <a:lvl6pPr marL="1935570" indent="0">
              <a:buNone/>
              <a:defRPr sz="800"/>
            </a:lvl6pPr>
            <a:lvl7pPr marL="2322676" indent="0">
              <a:buNone/>
              <a:defRPr sz="800"/>
            </a:lvl7pPr>
            <a:lvl8pPr marL="2709785" indent="0">
              <a:buNone/>
              <a:defRPr sz="800"/>
            </a:lvl8pPr>
            <a:lvl9pPr marL="309690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442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751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335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247" y="6650741"/>
            <a:ext cx="178434" cy="6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22" tIns="44176" rIns="88322" bIns="44176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8862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632"/>
            <a:ext cx="8229600" cy="4976813"/>
          </a:xfrm>
          <a:prstGeom prst="rect">
            <a:avLst/>
          </a:prstGeom>
        </p:spPr>
        <p:txBody>
          <a:bodyPr/>
          <a:lstStyle>
            <a:lvl1pPr marL="275978" indent="-27597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62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380" y="2968877"/>
            <a:ext cx="4519709" cy="1501593"/>
          </a:xfrm>
          <a:prstGeom prst="rect">
            <a:avLst/>
          </a:prstGeom>
        </p:spPr>
        <p:txBody>
          <a:bodyPr lIns="87659" tIns="43878" rIns="87659" bIns="43878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340"/>
            <a:ext cx="4133571" cy="634309"/>
          </a:xfrm>
          <a:prstGeom prst="rect">
            <a:avLst/>
          </a:prstGeom>
        </p:spPr>
        <p:txBody>
          <a:bodyPr lIns="87659" tIns="43878" rIns="87659" bIns="43878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367" y="5861010"/>
            <a:ext cx="4365255" cy="643059"/>
          </a:xfrm>
          <a:prstGeom prst="rect">
            <a:avLst/>
          </a:prstGeom>
        </p:spPr>
        <p:txBody>
          <a:bodyPr lIns="87659" tIns="43878" rIns="87659" bIns="43878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9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10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9" y="6651682"/>
            <a:ext cx="180895" cy="3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1" tIns="44768" rIns="89541" bIns="44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47706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6105644"/>
            <a:ext cx="676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520"/>
            <a:ext cx="7645400" cy="360362"/>
          </a:xfrm>
          <a:prstGeom prst="rect">
            <a:avLst/>
          </a:prstGeom>
        </p:spPr>
        <p:txBody>
          <a:bodyPr vert="horz" lIns="89541" tIns="44768" rIns="89541" bIns="44768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54"/>
            <a:ext cx="8229600" cy="4976813"/>
          </a:xfrm>
          <a:prstGeom prst="rect">
            <a:avLst/>
          </a:prstGeom>
        </p:spPr>
        <p:txBody>
          <a:bodyPr vert="horz" lIns="89541" tIns="44768" rIns="89541" bIns="44768"/>
          <a:lstStyle>
            <a:lvl1pPr marL="279816" indent="-279816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64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9541" tIns="44768" rIns="89541" bIns="4476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B123EF52-332B-4E87-B64A-2FBEC70E66C9}" type="datetimeFigureOut">
              <a:rPr lang="en-US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7/20/18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69"/>
            <a:ext cx="2895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E6FCF99C-B015-4417-8AA8-CDE3DCE80BCB}" type="slidenum">
              <a:rPr lang="en-US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96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706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3" y="6245225"/>
            <a:ext cx="2895600" cy="476250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706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898404" fontAlgn="base">
              <a:spcAft>
                <a:spcPct val="0"/>
              </a:spcAft>
            </a:pPr>
            <a:fld id="{A844E4FF-D8F7-4F7D-A549-50521D1CF8F3}" type="slidenum">
              <a:rPr lang="en-US" sz="16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898404" fontAlgn="base"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9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89541" tIns="44768" rIns="89541" bIns="44768" anchor="b"/>
          <a:lstStyle>
            <a:lvl1pPr marL="0" indent="0">
              <a:buNone/>
              <a:defRPr sz="2400" b="1"/>
            </a:lvl1pPr>
            <a:lvl2pPr marL="447706" indent="0">
              <a:buNone/>
              <a:defRPr sz="2000" b="1"/>
            </a:lvl2pPr>
            <a:lvl3pPr marL="895397" indent="0">
              <a:buNone/>
              <a:defRPr sz="1800" b="1"/>
            </a:lvl3pPr>
            <a:lvl4pPr marL="1343091" indent="0">
              <a:buNone/>
              <a:defRPr sz="1600" b="1"/>
            </a:lvl4pPr>
            <a:lvl5pPr marL="1790799" indent="0">
              <a:buNone/>
              <a:defRPr sz="1600" b="1"/>
            </a:lvl5pPr>
            <a:lvl6pPr marL="2238496" indent="0">
              <a:buNone/>
              <a:defRPr sz="1600" b="1"/>
            </a:lvl6pPr>
            <a:lvl7pPr marL="2686192" indent="0">
              <a:buNone/>
              <a:defRPr sz="1600" b="1"/>
            </a:lvl7pPr>
            <a:lvl8pPr marL="3133897" indent="0">
              <a:buNone/>
              <a:defRPr sz="1600" b="1"/>
            </a:lvl8pPr>
            <a:lvl9pPr marL="358159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44" y="1535113"/>
            <a:ext cx="4041775" cy="639762"/>
          </a:xfrm>
          <a:prstGeom prst="rect">
            <a:avLst/>
          </a:prstGeom>
        </p:spPr>
        <p:txBody>
          <a:bodyPr lIns="89541" tIns="44768" rIns="89541" bIns="44768" anchor="b"/>
          <a:lstStyle>
            <a:lvl1pPr marL="0" indent="0">
              <a:buNone/>
              <a:defRPr sz="2400" b="1"/>
            </a:lvl1pPr>
            <a:lvl2pPr marL="447706" indent="0">
              <a:buNone/>
              <a:defRPr sz="2000" b="1"/>
            </a:lvl2pPr>
            <a:lvl3pPr marL="895397" indent="0">
              <a:buNone/>
              <a:defRPr sz="1800" b="1"/>
            </a:lvl3pPr>
            <a:lvl4pPr marL="1343091" indent="0">
              <a:buNone/>
              <a:defRPr sz="1600" b="1"/>
            </a:lvl4pPr>
            <a:lvl5pPr marL="1790799" indent="0">
              <a:buNone/>
              <a:defRPr sz="1600" b="1"/>
            </a:lvl5pPr>
            <a:lvl6pPr marL="2238496" indent="0">
              <a:buNone/>
              <a:defRPr sz="1600" b="1"/>
            </a:lvl6pPr>
            <a:lvl7pPr marL="2686192" indent="0">
              <a:buNone/>
              <a:defRPr sz="1600" b="1"/>
            </a:lvl7pPr>
            <a:lvl8pPr marL="3133897" indent="0">
              <a:buNone/>
              <a:defRPr sz="1600" b="1"/>
            </a:lvl8pPr>
            <a:lvl9pPr marL="358159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44" y="2174875"/>
            <a:ext cx="4041775" cy="3951288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48641" y="6356469"/>
            <a:ext cx="829818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28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44"/>
            <a:ext cx="7772400" cy="1470025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541" tIns="44768" rIns="89541" bIns="4476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3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21880" y="6210302"/>
            <a:ext cx="158496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41" tIns="44768" rIns="89541" bIns="44768" rtlCol="0" anchor="ctr"/>
          <a:lstStyle/>
          <a:p>
            <a:pPr algn="ctr" defTabSz="447706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23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20/07/18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8641" y="6356469"/>
            <a:ext cx="829818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24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3E69264-B285-4AC7-B8EA-21206C22F55A}" type="datetimeFigureOut">
              <a:rPr lang="en-GB" smtClean="0">
                <a:solidFill>
                  <a:prstClr val="black"/>
                </a:solidFill>
              </a:rPr>
              <a:pPr defTabSz="914400"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A7BDBA-4F80-4C49-8220-0A7D5FB45C4E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9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3E69264-B285-4AC7-B8EA-21206C22F55A}" type="datetimeFigureOut">
              <a:rPr lang="en-GB" smtClean="0">
                <a:solidFill>
                  <a:prstClr val="black"/>
                </a:solidFill>
              </a:rPr>
              <a:pPr defTabSz="914400"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A7BDBA-4F80-4C49-8220-0A7D5FB45C4E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53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01FAC-A599-4BB6-BC91-71DF55CC3306}" type="datetimeFigureOut">
              <a:rPr lang="en-GB" smtClean="0">
                <a:solidFill>
                  <a:prstClr val="black"/>
                </a:solidFill>
              </a:rPr>
              <a:pPr defTabSz="914400"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2B7DFF2-694E-4914-8D5F-641A6AB6C009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4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2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DEAA-24E6-44AE-B902-B0386A5847C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/>
  <p:txStyles>
    <p:titleStyle>
      <a:lvl1pPr algn="ctr" defTabSz="44897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8970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7928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6890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5863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718" indent="-336718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576" indent="-28061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415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386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339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306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272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233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6201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7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28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9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863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25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79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759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72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8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/>
  <p:txStyles>
    <p:titleStyle>
      <a:lvl1pPr algn="ctr" defTabSz="44754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7548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5081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2617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0167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5650" indent="-335650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7268" indent="-279717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853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400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937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476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015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55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99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48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81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17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7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706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45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92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330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  <a:p>
            <a:pPr lvl="3"/>
            <a:r>
              <a:rPr lang="en-US" altLang="fr-FR" dirty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408" tIns="38703" rIns="77408" bIns="38703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62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338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dirty="0">
                <a:solidFill>
                  <a:srgbClr val="96CCEE"/>
                </a:solidFill>
                <a:latin typeface="Calibri" pitchFamily="34" charset="0"/>
              </a:rPr>
              <a:t>WHO Satellite  Treatment, July 19 2015</a:t>
            </a:r>
            <a:endParaRPr lang="en-US" altLang="fr-FR" sz="1400" b="0" dirty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x-none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7080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74214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61330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48446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3698" indent="-323698" algn="l" defTabSz="87797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72780" indent="-265686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9743" indent="-253545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03554" indent="-211744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16435" indent="-132170" algn="r" defTabSz="87797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07889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95003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82108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69230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708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4214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6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57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676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785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902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2" r:id="rId4"/>
    <p:sldLayoutId id="2147483733" r:id="rId5"/>
    <p:sldLayoutId id="2147483735" r:id="rId6"/>
  </p:sldLayoutIdLst>
  <p:hf hdr="0" ftr="0"/>
  <p:txStyles>
    <p:titleStyle>
      <a:lvl1pPr algn="ctr" defTabSz="44770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7706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5397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3091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0799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5768" indent="-33576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7524" indent="-279816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49" indent="-22384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954" indent="-22384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47" indent="-22384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344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0041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739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5441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06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97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91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99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496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192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897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1594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9769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defTabSz="44912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9129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8245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7366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6497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836" indent="-336836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833" indent="-280711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811" indent="-224560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940" indent="-224560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052" indent="-224560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177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9302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8422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549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129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245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366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497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618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4741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869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2988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8"/>
            <a:ext cx="9152879" cy="6855506"/>
          </a:xfrm>
          <a:prstGeom prst="rect">
            <a:avLst/>
          </a:prstGeom>
        </p:spPr>
      </p:pic>
      <p:pic>
        <p:nvPicPr>
          <p:cNvPr id="4" name="Imagen 3" descr="logo_WHO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84" y="6278905"/>
            <a:ext cx="1391451" cy="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hf hdr="0" ftr="0"/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84" y="2060848"/>
            <a:ext cx="7772400" cy="1326009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The role of CD4 in patient monitoring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Amsterdam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July 2018</a:t>
            </a:r>
            <a:br>
              <a:rPr lang="en-US" sz="2700" dirty="0">
                <a:solidFill>
                  <a:schemeClr val="accent1"/>
                </a:solidFill>
              </a:rPr>
            </a:b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5" name="AutoShape 4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69" y="5301210"/>
            <a:ext cx="1395905" cy="142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Country example of advanced HIV disease proportions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4668"/>
            <a:ext cx="87376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928100" y="6443489"/>
            <a:ext cx="118040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  <a:latin typeface="+mj-lt"/>
              </a:rPr>
              <a:t>IAS 2017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4725144"/>
            <a:ext cx="28083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5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Advanced HIV disease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264968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 a study from Kenya, Malawi, Uganda and Zimbabwe, almost half (47%) the people with CD4 count &lt; 100 cells/mm3 were classified as having WHO clinical stage 1 or 2 disease.		</a:t>
            </a:r>
            <a:r>
              <a:rPr lang="en-US" sz="1400" dirty="0"/>
              <a:t>Hakim NEJM 2017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1052736"/>
            <a:ext cx="8640960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Advanced HIV disease is defined as CD4 count &lt; 200 cells/mm</a:t>
            </a:r>
            <a:r>
              <a:rPr lang="en-US" sz="2400" baseline="30000" dirty="0"/>
              <a:t>3</a:t>
            </a:r>
            <a:r>
              <a:rPr lang="en-US" sz="2400" dirty="0"/>
              <a:t> or WHO clinical stage 3 or 4. </a:t>
            </a:r>
          </a:p>
          <a:p>
            <a:pPr algn="ctr"/>
            <a:r>
              <a:rPr lang="en-US" sz="2400" dirty="0"/>
              <a:t>(All children &lt; 5 years old are considered having advanced disease.)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0" y="4797152"/>
            <a:ext cx="7874000" cy="19304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103948" y="3645024"/>
            <a:ext cx="1008112" cy="10336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Advanced HIV disease</a:t>
            </a:r>
            <a:br>
              <a:rPr lang="en-US" sz="3600" b="1" dirty="0"/>
            </a:br>
            <a:r>
              <a:rPr lang="en-US" sz="3600" b="1" dirty="0"/>
              <a:t>package of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" y="1563960"/>
            <a:ext cx="9011168" cy="47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7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4A9662B2-D011-574D-9B7E-9CD53A63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Demand for CD4 tests: all LMIC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BFA7057-747D-7F42-9818-BEE8B6B28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39455"/>
              </p:ext>
            </p:extLst>
          </p:nvPr>
        </p:nvGraphicFramePr>
        <p:xfrm>
          <a:off x="2375105" y="894157"/>
          <a:ext cx="9469703" cy="541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entagon 5">
            <a:extLst>
              <a:ext uri="{FF2B5EF4-FFF2-40B4-BE49-F238E27FC236}">
                <a16:creationId xmlns:a16="http://schemas.microsoft.com/office/drawing/2014/main" id="{31FC5497-6BD0-5F45-9BE1-7FC07A691C3A}"/>
              </a:ext>
            </a:extLst>
          </p:cNvPr>
          <p:cNvSpPr>
            <a:spLocks/>
          </p:cNvSpPr>
          <p:nvPr/>
        </p:nvSpPr>
        <p:spPr>
          <a:xfrm>
            <a:off x="35496" y="1484784"/>
            <a:ext cx="2339609" cy="4364991"/>
          </a:xfrm>
          <a:prstGeom prst="homePlate">
            <a:avLst>
              <a:gd name="adj" fmla="val 12755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CD4 testing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be replaced by VL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routine monitoring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However, need for CD4 will remain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for new ART initiates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monitoring advanced disease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patients not virally suppressed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patients with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limited access to VL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CD4 will remain necessary for routine monitoring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6DCBA8A-9B21-9949-A068-AE1CE87C1035}"/>
              </a:ext>
            </a:extLst>
          </p:cNvPr>
          <p:cNvSpPr txBox="1"/>
          <p:nvPr/>
        </p:nvSpPr>
        <p:spPr>
          <a:xfrm>
            <a:off x="-4861" y="6617992"/>
            <a:ext cx="910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000" dirty="0">
                <a:solidFill>
                  <a:prstClr val="black"/>
                </a:solidFill>
                <a:latin typeface="Calibri"/>
              </a:rPr>
              <a:t>Source: Consolidated forecast presented at AMDS meeting, Geneva, March 2018; CHAI projections for 18 high volume countries (74% of 2016 market) plus log extrapolations of past data for the remaining countries</a:t>
            </a:r>
          </a:p>
        </p:txBody>
      </p:sp>
    </p:spTree>
    <p:extLst>
      <p:ext uri="{BB962C8B-B14F-4D97-AF65-F5344CB8AC3E}">
        <p14:creationId xmlns:p14="http://schemas.microsoft.com/office/powerpoint/2010/main" val="129007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77401-7A1A-6946-9A5D-72356038CD8E}"/>
              </a:ext>
            </a:extLst>
          </p:cNvPr>
          <p:cNvSpPr txBox="1"/>
          <p:nvPr/>
        </p:nvSpPr>
        <p:spPr>
          <a:xfrm>
            <a:off x="1984230" y="5830865"/>
            <a:ext cx="5237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is estimated using projected ART patient numbers and country-level testing guidelines. Where national guidelines are unknown, the WHO’s recommendations of 1 test at baseline, 2 for those not covered by VL, and 2 for those failing VL are used.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74AE3F-3146-0A4E-90B2-A4E2E1544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200648"/>
              </p:ext>
            </p:extLst>
          </p:nvPr>
        </p:nvGraphicFramePr>
        <p:xfrm>
          <a:off x="362272" y="107248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AE1A5D-AB58-544F-953E-7EB9F98DF537}"/>
              </a:ext>
            </a:extLst>
          </p:cNvPr>
          <p:cNvSpPr txBox="1"/>
          <p:nvPr/>
        </p:nvSpPr>
        <p:spPr>
          <a:xfrm>
            <a:off x="-36512" y="646988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CHAI projections of 18 high-burden countries; (80% of people on ART in LMICs), supplemented by log extrapolations of “Rest of World” by Avenir Health. Forecast as of June 18, 2018.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5A34EC-5300-9A47-B5F4-F7199575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16632"/>
            <a:ext cx="6501408" cy="864096"/>
          </a:xfrm>
        </p:spPr>
        <p:txBody>
          <a:bodyPr/>
          <a:lstStyle/>
          <a:p>
            <a:r>
              <a:rPr lang="en-US" sz="3600" b="1" dirty="0"/>
              <a:t>Need and demand for CD4 tests: all LMIC</a:t>
            </a:r>
          </a:p>
        </p:txBody>
      </p:sp>
    </p:spTree>
    <p:extLst>
      <p:ext uri="{BB962C8B-B14F-4D97-AF65-F5344CB8AC3E}">
        <p14:creationId xmlns:p14="http://schemas.microsoft.com/office/powerpoint/2010/main" val="188886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CD4 capital capacity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 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6159645" cy="4005064"/>
          </a:xfrm>
          <a:prstGeom prst="rect">
            <a:avLst/>
          </a:prstGeom>
        </p:spPr>
      </p:pic>
      <p:pic>
        <p:nvPicPr>
          <p:cNvPr id="5" name="Picture 4" descr="Table 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" y="1200682"/>
            <a:ext cx="9144000" cy="1436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3474873"/>
            <a:ext cx="24482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 capacity exists to allow for continued CD4 testing to support identification of patients with advanced HIV disease.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127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Habiyambere</a:t>
            </a:r>
            <a:r>
              <a:rPr lang="en-US" sz="1600" dirty="0"/>
              <a:t> </a:t>
            </a:r>
            <a:r>
              <a:rPr lang="en-US" sz="1600" dirty="0" err="1"/>
              <a:t>PLoS</a:t>
            </a:r>
            <a:r>
              <a:rPr lang="en-US" sz="1600" dirty="0"/>
              <a:t> Medicine 2016</a:t>
            </a:r>
          </a:p>
        </p:txBody>
      </p:sp>
    </p:spTree>
    <p:extLst>
      <p:ext uri="{BB962C8B-B14F-4D97-AF65-F5344CB8AC3E}">
        <p14:creationId xmlns:p14="http://schemas.microsoft.com/office/powerpoint/2010/main" val="48113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sk ratios.png">
            <a:extLst>
              <a:ext uri="{FF2B5EF4-FFF2-40B4-BE49-F238E27FC236}">
                <a16:creationId xmlns:a16="http://schemas.microsoft.com/office/drawing/2014/main" id="{61DAF8A9-A8B3-2F40-962E-FBC7CB546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7" y="2053910"/>
            <a:ext cx="8275749" cy="328733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6CAE1A-4C99-E54A-BC65-44C3513D0BA0}"/>
              </a:ext>
            </a:extLst>
          </p:cNvPr>
          <p:cNvSpPr/>
          <p:nvPr/>
        </p:nvSpPr>
        <p:spPr>
          <a:xfrm>
            <a:off x="4499992" y="1841634"/>
            <a:ext cx="2077888" cy="35010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90F4764-2339-134E-889A-CA48A0B7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8" y="6092453"/>
            <a:ext cx="1106870" cy="72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0A56E-9B6F-4D48-97EA-9930C32C0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44" y="5249521"/>
            <a:ext cx="1156448" cy="426996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30418B9-DCF3-5F45-9094-192ADA71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0631" t="12343" r="18971" b="12114"/>
          <a:stretch>
            <a:fillRect/>
          </a:stretch>
        </p:blipFill>
        <p:spPr bwMode="auto">
          <a:xfrm>
            <a:off x="231518" y="5197456"/>
            <a:ext cx="998985" cy="9484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5F898A-B1CC-BB41-845E-97C16AC62A0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9282" y="5725741"/>
            <a:ext cx="985513" cy="943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A4A8B-69F1-DB40-A526-94C2F1CB1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438800" y="3298910"/>
            <a:ext cx="3146246" cy="740293"/>
          </a:xfrm>
          <a:prstGeom prst="rect">
            <a:avLst/>
          </a:prstGeom>
        </p:spPr>
      </p:pic>
      <p:pic>
        <p:nvPicPr>
          <p:cNvPr id="10" name="Picture 9" descr="Omega.tiff">
            <a:extLst>
              <a:ext uri="{FF2B5EF4-FFF2-40B4-BE49-F238E27FC236}">
                <a16:creationId xmlns:a16="http://schemas.microsoft.com/office/drawing/2014/main" id="{D7EF3CF5-10DA-3341-AF8B-E4B0B1ECC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62" y="3281794"/>
            <a:ext cx="911376" cy="782151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9436591B-3FFB-FB4B-A0B3-DDAF4F47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POC CD4 as a support tool</a:t>
            </a:r>
          </a:p>
        </p:txBody>
      </p:sp>
    </p:spTree>
    <p:extLst>
      <p:ext uri="{BB962C8B-B14F-4D97-AF65-F5344CB8AC3E}">
        <p14:creationId xmlns:p14="http://schemas.microsoft.com/office/powerpoint/2010/main" val="42723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1521172"/>
            <a:ext cx="8964489" cy="43561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dirty="0"/>
              <a:t>CD4 cell count testing at </a:t>
            </a:r>
            <a:r>
              <a:rPr lang="en-US" sz="2400" b="1" dirty="0"/>
              <a:t>baseline</a:t>
            </a:r>
            <a:r>
              <a:rPr lang="en-US" sz="2400" dirty="0"/>
              <a:t> for all patients, and particularly for assessment of patients presenting with signs and symptoms of </a:t>
            </a:r>
            <a:r>
              <a:rPr lang="en-US" sz="2400" b="1" dirty="0"/>
              <a:t>advanced HIV disease</a:t>
            </a:r>
            <a:r>
              <a:rPr lang="en-US" sz="2400" dirty="0"/>
              <a:t>, remains important. </a:t>
            </a:r>
            <a:endParaRPr lang="en-GB" sz="2400" dirty="0"/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Relying on clinical staging alone carries the risk of missing substantial numbers of patients with severe immune suppression. </a:t>
            </a:r>
            <a:endParaRPr lang="en-GB" sz="2400" dirty="0"/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Identification of patients with advanced HIV disease who are eligible for elements of a </a:t>
            </a:r>
            <a:r>
              <a:rPr lang="en-US" sz="2400" b="1" dirty="0"/>
              <a:t>package of care is contingent on CD4 cell count testing</a:t>
            </a:r>
            <a:r>
              <a:rPr lang="en-US" sz="2400" dirty="0"/>
              <a:t>. </a:t>
            </a:r>
            <a:endParaRPr lang="en-GB" sz="2400" dirty="0"/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Determining the immunological status of patients who are </a:t>
            </a:r>
            <a:r>
              <a:rPr lang="en-US" sz="2400" dirty="0" err="1"/>
              <a:t>virologically</a:t>
            </a:r>
            <a:r>
              <a:rPr lang="en-US" sz="2400" dirty="0"/>
              <a:t> failing can help guide </a:t>
            </a:r>
            <a:r>
              <a:rPr lang="en-US" sz="2400" b="1" dirty="0"/>
              <a:t>clinical management decisions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113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9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Uses of CD4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8586381"/>
              </p:ext>
            </p:extLst>
          </p:nvPr>
        </p:nvGraphicFramePr>
        <p:xfrm>
          <a:off x="395536" y="119675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75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88010"/>
              </p:ext>
            </p:extLst>
          </p:nvPr>
        </p:nvGraphicFramePr>
        <p:xfrm>
          <a:off x="251520" y="1825343"/>
          <a:ext cx="8771383" cy="4051929"/>
        </p:xfrm>
        <a:graphic>
          <a:graphicData uri="http://schemas.openxmlformats.org/drawingml/2006/table">
            <a:tbl>
              <a:tblPr/>
              <a:tblGrid>
                <a:gridCol w="159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93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4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Recommended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for patients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older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than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of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with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CD4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count ≤ 200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/mm</a:t>
                      </a:r>
                      <a:r>
                        <a:rPr kumimoji="0" lang="fr-CH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4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35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7F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Recommended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for patients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older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than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of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with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CD4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count ≤ 200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/mm</a:t>
                      </a:r>
                      <a:r>
                        <a:rPr kumimoji="0" lang="fr-CH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7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35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Recommended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for patients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older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than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of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with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CD4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count ≤ 3500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/mm</a:t>
                      </a:r>
                      <a:r>
                        <a:rPr kumimoji="0" lang="fr-CH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35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Recommended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for patients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older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than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5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of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with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CD4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count ≤ 500 </a:t>
                      </a:r>
                      <a:r>
                        <a:rPr kumimoji="0" lang="fr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cells</a:t>
                      </a:r>
                      <a:r>
                        <a:rPr kumimoji="0" lang="fr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/mm</a:t>
                      </a:r>
                      <a:r>
                        <a:rPr kumimoji="0" lang="fr-CH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676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Treat All: all adults living with HIV, regardless of WHO clinical stage and at any CD4 cell count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9">
            <a:extLst>
              <a:ext uri="{FF2B5EF4-FFF2-40B4-BE49-F238E27FC236}">
                <a16:creationId xmlns:a16="http://schemas.microsoft.com/office/drawing/2014/main" id="{57BB1B69-36CA-4749-B901-C55F1A6A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History of guideline changes for treatment eligibility</a:t>
            </a:r>
          </a:p>
        </p:txBody>
      </p:sp>
    </p:spTree>
    <p:extLst>
      <p:ext uri="{BB962C8B-B14F-4D97-AF65-F5344CB8AC3E}">
        <p14:creationId xmlns:p14="http://schemas.microsoft.com/office/powerpoint/2010/main" val="60061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Uses of CD4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5536" y="119675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D4 ART 2.tiff">
            <a:extLst>
              <a:ext uri="{FF2B5EF4-FFF2-40B4-BE49-F238E27FC236}">
                <a16:creationId xmlns:a16="http://schemas.microsoft.com/office/drawing/2014/main" id="{C94DEC44-0C5D-0B4C-80F4-96C1EC934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068960"/>
            <a:ext cx="8964488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CC877-893C-C74A-83EF-F09EF780E783}"/>
              </a:ext>
            </a:extLst>
          </p:cNvPr>
          <p:cNvSpPr txBox="1"/>
          <p:nvPr/>
        </p:nvSpPr>
        <p:spPr>
          <a:xfrm rot="20116776">
            <a:off x="6762634" y="2996401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Treat All</a:t>
            </a:r>
          </a:p>
        </p:txBody>
      </p:sp>
    </p:spTree>
    <p:extLst>
      <p:ext uri="{BB962C8B-B14F-4D97-AF65-F5344CB8AC3E}">
        <p14:creationId xmlns:p14="http://schemas.microsoft.com/office/powerpoint/2010/main" val="99749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Uses of CD4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3007226"/>
              </p:ext>
            </p:extLst>
          </p:nvPr>
        </p:nvGraphicFramePr>
        <p:xfrm>
          <a:off x="395536" y="119675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26733" y="177281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155237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Uses of CD4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5536" y="119675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26733" y="177281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✗</a:t>
            </a:r>
          </a:p>
        </p:txBody>
      </p:sp>
      <p:pic>
        <p:nvPicPr>
          <p:cNvPr id="7" name="Picture 5" descr="VL 2.tiff">
            <a:extLst>
              <a:ext uri="{FF2B5EF4-FFF2-40B4-BE49-F238E27FC236}">
                <a16:creationId xmlns:a16="http://schemas.microsoft.com/office/drawing/2014/main" id="{68EFE519-EFC9-2341-8644-AEDCEBCE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1" y="2883644"/>
            <a:ext cx="8470211" cy="34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BF6A96-EE42-1D48-AF4E-373F0EE15205}"/>
              </a:ext>
            </a:extLst>
          </p:cNvPr>
          <p:cNvSpPr txBox="1"/>
          <p:nvPr/>
        </p:nvSpPr>
        <p:spPr>
          <a:xfrm rot="20116776">
            <a:off x="6851129" y="2675938"/>
            <a:ext cx="2488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Viral load</a:t>
            </a:r>
          </a:p>
        </p:txBody>
      </p:sp>
    </p:spTree>
    <p:extLst>
      <p:ext uri="{BB962C8B-B14F-4D97-AF65-F5344CB8AC3E}">
        <p14:creationId xmlns:p14="http://schemas.microsoft.com/office/powerpoint/2010/main" val="310986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Uses of CD4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5536" y="119675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26733" y="177281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✗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6773" y="323562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303292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Uses of CD4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5536" y="119675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26733" y="177281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✗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6773" y="323562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✗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474779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88921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Advanced disease: </a:t>
            </a:r>
            <a:br>
              <a:rPr lang="en-US" sz="3600" b="1" dirty="0"/>
            </a:br>
            <a:r>
              <a:rPr lang="en-US" sz="3600" b="1" dirty="0"/>
              <a:t>a persistent problem</a:t>
            </a:r>
          </a:p>
        </p:txBody>
      </p:sp>
      <p:pic>
        <p:nvPicPr>
          <p:cNvPr id="3" name="Picture 2" descr="200cells_10to15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9667"/>
            <a:ext cx="6912768" cy="46076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6173201"/>
            <a:ext cx="5688632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/>
              <a:t>The results are based on 951 855 adults from 55 countries</a:t>
            </a:r>
          </a:p>
          <a:p>
            <a:pPr>
              <a:lnSpc>
                <a:spcPct val="120000"/>
              </a:lnSpc>
            </a:pPr>
            <a:r>
              <a:rPr lang="en-US" sz="1200" i="1" dirty="0"/>
              <a:t>Source: </a:t>
            </a:r>
            <a:r>
              <a:rPr lang="en-US" sz="1200" i="1" dirty="0" err="1"/>
              <a:t>IeDEA</a:t>
            </a:r>
            <a:r>
              <a:rPr lang="en-US" sz="1200" i="1" dirty="0"/>
              <a:t>/COHERE–WHO Collaboration</a:t>
            </a:r>
            <a:endParaRPr lang="en-US" sz="12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056785" y="2813050"/>
            <a:ext cx="2051719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>
                <a:solidFill>
                  <a:srgbClr val="000000"/>
                </a:solidFill>
              </a:rPr>
              <a:t>38% of patients start ART with advanced HIV disease</a:t>
            </a:r>
          </a:p>
          <a:p>
            <a:pPr eaLnBrk="1" hangingPunct="1"/>
            <a:endParaRPr lang="en-US" sz="17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1700" dirty="0">
                <a:solidFill>
                  <a:srgbClr val="000000"/>
                </a:solidFill>
              </a:rPr>
              <a:t>Higher in LMIC and among men</a:t>
            </a:r>
          </a:p>
        </p:txBody>
      </p:sp>
    </p:spTree>
    <p:extLst>
      <p:ext uri="{BB962C8B-B14F-4D97-AF65-F5344CB8AC3E}">
        <p14:creationId xmlns:p14="http://schemas.microsoft.com/office/powerpoint/2010/main" val="38005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17018</TotalTime>
  <Words>638</Words>
  <Application>Microsoft Macintosh PowerPoint</Application>
  <PresentationFormat>On-screen Show (4:3)</PresentationFormat>
  <Paragraphs>94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Wingdings</vt:lpstr>
      <vt:lpstr>Office Theme</vt:lpstr>
      <vt:lpstr>27_Custom Design</vt:lpstr>
      <vt:lpstr>26_Custom Design</vt:lpstr>
      <vt:lpstr>4_master</vt:lpstr>
      <vt:lpstr>28_Custom Design</vt:lpstr>
      <vt:lpstr>29_Custom Design</vt:lpstr>
      <vt:lpstr>1_Custom Design</vt:lpstr>
      <vt:lpstr>The role of CD4 in patient monitoring   Amsterdam July 2018 </vt:lpstr>
      <vt:lpstr>Uses of CD4</vt:lpstr>
      <vt:lpstr>History of guideline changes for treatment eligibility</vt:lpstr>
      <vt:lpstr>Uses of CD4</vt:lpstr>
      <vt:lpstr>Uses of CD4</vt:lpstr>
      <vt:lpstr>Uses of CD4</vt:lpstr>
      <vt:lpstr>Uses of CD4</vt:lpstr>
      <vt:lpstr>Uses of CD4</vt:lpstr>
      <vt:lpstr>Advanced disease:  a persistent problem</vt:lpstr>
      <vt:lpstr>Country example of advanced HIV disease proportions</vt:lpstr>
      <vt:lpstr>Advanced HIV disease</vt:lpstr>
      <vt:lpstr>Advanced HIV disease package of care</vt:lpstr>
      <vt:lpstr>Demand for CD4 tests: all LMIC</vt:lpstr>
      <vt:lpstr>Need and demand for CD4 tests: all LMIC</vt:lpstr>
      <vt:lpstr>CD4 capital capacity</vt:lpstr>
      <vt:lpstr>POC CD4 as a support tool</vt:lpstr>
      <vt:lpstr>Conclusions</vt:lpstr>
      <vt:lpstr>PowerPoint Presentation</vt:lpstr>
    </vt:vector>
  </TitlesOfParts>
  <Company>WHO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STRATEGIES TO OPTIMIZE CARE IN THE POSTNATAL PERIOD: INFANT PROPHYLAXIS, FEEDING AND DIAGNOSIS  23-26 MARCH 2015 WHO, GENEVA SWITZERLAND</dc:title>
  <dc:creator>PENAZZATO, Martina</dc:creator>
  <cp:lastModifiedBy>Lara Vojnov</cp:lastModifiedBy>
  <cp:revision>162</cp:revision>
  <dcterms:created xsi:type="dcterms:W3CDTF">2015-03-24T13:58:27Z</dcterms:created>
  <dcterms:modified xsi:type="dcterms:W3CDTF">2018-07-20T13:12:52Z</dcterms:modified>
</cp:coreProperties>
</file>